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heme/themeOverride1.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51" r:id="rId1"/>
    <p:sldMasterId id="2147483752" r:id="rId2"/>
  </p:sldMasterIdLst>
  <p:sldIdLst>
    <p:sldId id="256" r:id="rId3"/>
    <p:sldId id="257" r:id="rId4"/>
    <p:sldId id="258" r:id="rId5"/>
    <p:sldId id="259" r:id="rId6"/>
    <p:sldId id="261" r:id="rId7"/>
    <p:sldId id="263" r:id="rId8"/>
    <p:sldId id="264" r:id="rId9"/>
    <p:sldId id="265" r:id="rId10"/>
    <p:sldId id="278" r:id="rId11"/>
    <p:sldId id="279" r:id="rId12"/>
    <p:sldId id="267" r:id="rId13"/>
    <p:sldId id="280" r:id="rId14"/>
    <p:sldId id="281" r:id="rId15"/>
    <p:sldId id="266" r:id="rId16"/>
    <p:sldId id="274" r:id="rId17"/>
    <p:sldId id="275" r:id="rId18"/>
    <p:sldId id="268" r:id="rId19"/>
    <p:sldId id="272"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BDCF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20"/>
  </p:normalViewPr>
  <p:slideViewPr>
    <p:cSldViewPr snapToGrid="0" snapToObjects="1">
      <p:cViewPr varScale="1">
        <p:scale>
          <a:sx n="103" d="100"/>
          <a:sy n="103" d="100"/>
        </p:scale>
        <p:origin x="896"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 Type="http://schemas.openxmlformats.org/officeDocument/2006/relationships/slide" Target="slides/slide1.xml"/><Relationship Id="rId21"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1EBC13F-3C85-4069-9B7E-A7F0B72CA35C}" type="doc">
      <dgm:prSet loTypeId="urn:microsoft.com/office/officeart/2005/8/layout/list1" loCatId="list" qsTypeId="urn:microsoft.com/office/officeart/2005/8/quickstyle/simple5" qsCatId="simple" csTypeId="urn:microsoft.com/office/officeart/2005/8/colors/colorful1" csCatId="colorful" phldr="1"/>
      <dgm:spPr/>
      <dgm:t>
        <a:bodyPr/>
        <a:lstStyle/>
        <a:p>
          <a:endParaRPr lang="en-US"/>
        </a:p>
      </dgm:t>
    </dgm:pt>
    <dgm:pt modelId="{1E507CC7-AA0B-4216-83EC-0DB3C02C8E12}">
      <dgm:prSet/>
      <dgm:spPr/>
      <dgm:t>
        <a:bodyPr/>
        <a:lstStyle/>
        <a:p>
          <a:r>
            <a:rPr lang="en-US" b="1" kern="1200">
              <a:latin typeface="Times New Roman" panose="02020603050405020304" pitchFamily="18" charset="0"/>
              <a:ea typeface="+mn-ea"/>
              <a:cs typeface="Times New Roman" panose="02020603050405020304" pitchFamily="18" charset="0"/>
            </a:rPr>
            <a:t>Transfer Learning</a:t>
          </a:r>
        </a:p>
      </dgm:t>
    </dgm:pt>
    <dgm:pt modelId="{303E5FE1-EFEB-47CC-8FDA-E8CB86D107D0}" type="parTrans" cxnId="{98D9F99F-6784-4B80-B24B-32DF0FA80003}">
      <dgm:prSet/>
      <dgm:spPr/>
      <dgm:t>
        <a:bodyPr/>
        <a:lstStyle/>
        <a:p>
          <a:endParaRPr lang="en-US"/>
        </a:p>
      </dgm:t>
    </dgm:pt>
    <dgm:pt modelId="{6DE8FA7B-AF74-4981-A7B8-9C0EB45CA18A}" type="sibTrans" cxnId="{98D9F99F-6784-4B80-B24B-32DF0FA80003}">
      <dgm:prSet/>
      <dgm:spPr/>
      <dgm:t>
        <a:bodyPr/>
        <a:lstStyle/>
        <a:p>
          <a:endParaRPr lang="en-US"/>
        </a:p>
      </dgm:t>
    </dgm:pt>
    <dgm:pt modelId="{6044A7EB-76B2-41D8-82D9-1B54B5BD45B4}">
      <dgm:prSet/>
      <dgm:spPr/>
      <dgm:t>
        <a:bodyPr/>
        <a:lstStyle/>
        <a:p>
          <a:pPr marL="0" lvl="0" indent="0" defTabSz="889000">
            <a:spcBef>
              <a:spcPct val="0"/>
            </a:spcBef>
            <a:spcAft>
              <a:spcPct val="35000"/>
            </a:spcAft>
            <a:buNone/>
          </a:pPr>
          <a:r>
            <a:rPr lang="en-US" b="1" kern="1200">
              <a:latin typeface="Times New Roman" panose="02020603050405020304" pitchFamily="18" charset="0"/>
              <a:ea typeface="+mn-ea"/>
              <a:cs typeface="Times New Roman" panose="02020603050405020304" pitchFamily="18" charset="0"/>
            </a:rPr>
            <a:t>Gradient Descent </a:t>
          </a:r>
        </a:p>
      </dgm:t>
    </dgm:pt>
    <dgm:pt modelId="{AE4A2D50-2BF2-4679-AA48-F6DBB4093752}" type="parTrans" cxnId="{FF749064-311F-4311-962A-B0F06C80C336}">
      <dgm:prSet/>
      <dgm:spPr/>
      <dgm:t>
        <a:bodyPr/>
        <a:lstStyle/>
        <a:p>
          <a:endParaRPr lang="en-US"/>
        </a:p>
      </dgm:t>
    </dgm:pt>
    <dgm:pt modelId="{47E8CE2E-45F4-4407-BC5D-6B7D3443D3BD}" type="sibTrans" cxnId="{FF749064-311F-4311-962A-B0F06C80C336}">
      <dgm:prSet/>
      <dgm:spPr/>
      <dgm:t>
        <a:bodyPr/>
        <a:lstStyle/>
        <a:p>
          <a:endParaRPr lang="en-US"/>
        </a:p>
      </dgm:t>
    </dgm:pt>
    <dgm:pt modelId="{BBAD960B-1D52-4E0F-A007-B4BF94116659}">
      <dgm:prSet/>
      <dgm:spPr/>
      <dgm:t>
        <a:bodyPr/>
        <a:lstStyle/>
        <a:p>
          <a:pPr marL="0" lvl="0" indent="0" defTabSz="889000">
            <a:spcBef>
              <a:spcPct val="0"/>
            </a:spcBef>
            <a:spcAft>
              <a:spcPct val="35000"/>
            </a:spcAft>
            <a:buNone/>
          </a:pPr>
          <a:r>
            <a:rPr lang="en-US" b="1" kern="1200">
              <a:latin typeface="Times New Roman" panose="02020603050405020304" pitchFamily="18" charset="0"/>
              <a:ea typeface="+mn-ea"/>
              <a:cs typeface="Times New Roman" panose="02020603050405020304" pitchFamily="18" charset="0"/>
            </a:rPr>
            <a:t>Text Processing</a:t>
          </a:r>
        </a:p>
      </dgm:t>
    </dgm:pt>
    <dgm:pt modelId="{719DF5A1-6C23-4C3E-977C-533DD8873ADF}" type="parTrans" cxnId="{036877EE-679C-494B-8FCB-B05AF292A448}">
      <dgm:prSet/>
      <dgm:spPr/>
      <dgm:t>
        <a:bodyPr/>
        <a:lstStyle/>
        <a:p>
          <a:endParaRPr lang="en-US"/>
        </a:p>
      </dgm:t>
    </dgm:pt>
    <dgm:pt modelId="{767BDBF7-078A-4C59-87EB-80BA4E783BB1}" type="sibTrans" cxnId="{036877EE-679C-494B-8FCB-B05AF292A448}">
      <dgm:prSet/>
      <dgm:spPr/>
      <dgm:t>
        <a:bodyPr/>
        <a:lstStyle/>
        <a:p>
          <a:endParaRPr lang="en-US"/>
        </a:p>
      </dgm:t>
    </dgm:pt>
    <dgm:pt modelId="{AC18E17B-F774-9A43-A62A-EF7E797C7BEC}">
      <dgm:prSet/>
      <dgm:spPr/>
      <dgm:t>
        <a:bodyPr/>
        <a:lstStyle/>
        <a:p>
          <a:r>
            <a:rPr lang="en-US" b="1" dirty="0">
              <a:latin typeface="Times New Roman" panose="02020603050405020304" pitchFamily="18" charset="0"/>
              <a:cs typeface="Times New Roman" panose="02020603050405020304" pitchFamily="18" charset="0"/>
            </a:rPr>
            <a:t>Recurrent Neural Networks </a:t>
          </a:r>
          <a:endParaRPr lang="en-US" dirty="0">
            <a:latin typeface="Times New Roman" panose="02020603050405020304" pitchFamily="18" charset="0"/>
            <a:cs typeface="Times New Roman" panose="02020603050405020304" pitchFamily="18" charset="0"/>
          </a:endParaRPr>
        </a:p>
      </dgm:t>
    </dgm:pt>
    <dgm:pt modelId="{F87C171D-E5AC-6F43-9E97-83820A788B0B}" type="parTrans" cxnId="{1DAA7EF8-73D7-1446-AD89-42658B9479DC}">
      <dgm:prSet/>
      <dgm:spPr/>
      <dgm:t>
        <a:bodyPr/>
        <a:lstStyle/>
        <a:p>
          <a:endParaRPr lang="en-US"/>
        </a:p>
      </dgm:t>
    </dgm:pt>
    <dgm:pt modelId="{29F9E4FF-606A-544D-9264-67D8E7C56434}" type="sibTrans" cxnId="{1DAA7EF8-73D7-1446-AD89-42658B9479DC}">
      <dgm:prSet/>
      <dgm:spPr/>
      <dgm:t>
        <a:bodyPr/>
        <a:lstStyle/>
        <a:p>
          <a:endParaRPr lang="en-US"/>
        </a:p>
      </dgm:t>
    </dgm:pt>
    <dgm:pt modelId="{F7968EA9-5C42-5D4B-AE97-ED7B95765850}">
      <dgm:prSet/>
      <dgm:spPr/>
      <dgm:t>
        <a:bodyPr/>
        <a:lstStyle/>
        <a:p>
          <a:r>
            <a:rPr lang="en-US" b="1" dirty="0">
              <a:latin typeface="Times New Roman" panose="02020603050405020304" pitchFamily="18" charset="0"/>
              <a:cs typeface="Times New Roman" panose="02020603050405020304" pitchFamily="18" charset="0"/>
            </a:rPr>
            <a:t>Convolution Neural Networks</a:t>
          </a:r>
          <a:r>
            <a:rPr lang="en-US" dirty="0">
              <a:latin typeface="Times New Roman" panose="02020603050405020304" pitchFamily="18" charset="0"/>
              <a:cs typeface="Times New Roman" panose="02020603050405020304" pitchFamily="18" charset="0"/>
            </a:rPr>
            <a:t> </a:t>
          </a:r>
        </a:p>
      </dgm:t>
    </dgm:pt>
    <dgm:pt modelId="{DB72FA2F-7FC9-C54D-8A74-280C5A707F23}" type="parTrans" cxnId="{E32A1D22-B3AC-E348-8D4A-B0307838F3C5}">
      <dgm:prSet/>
      <dgm:spPr/>
      <dgm:t>
        <a:bodyPr/>
        <a:lstStyle/>
        <a:p>
          <a:endParaRPr lang="en-US"/>
        </a:p>
      </dgm:t>
    </dgm:pt>
    <dgm:pt modelId="{09E54ECF-F51A-F345-9468-F0E2BBEE4AD6}" type="sibTrans" cxnId="{E32A1D22-B3AC-E348-8D4A-B0307838F3C5}">
      <dgm:prSet/>
      <dgm:spPr/>
      <dgm:t>
        <a:bodyPr/>
        <a:lstStyle/>
        <a:p>
          <a:endParaRPr lang="en-US"/>
        </a:p>
      </dgm:t>
    </dgm:pt>
    <dgm:pt modelId="{CC1165DA-225E-4CEF-8670-853EC4649598}">
      <dgm:prSet/>
      <dgm:spPr/>
      <dgm:t>
        <a:bodyPr/>
        <a:lstStyle/>
        <a:p>
          <a:pPr marL="0" lvl="0" indent="0" defTabSz="889000">
            <a:spcBef>
              <a:spcPct val="0"/>
            </a:spcBef>
            <a:spcAft>
              <a:spcPct val="35000"/>
            </a:spcAft>
            <a:buNone/>
          </a:pPr>
          <a:r>
            <a:rPr lang="en-US" b="1" kern="1200">
              <a:latin typeface="Times New Roman" panose="02020603050405020304" pitchFamily="18" charset="0"/>
              <a:ea typeface="+mn-ea"/>
              <a:cs typeface="Times New Roman" panose="02020603050405020304" pitchFamily="18" charset="0"/>
            </a:rPr>
            <a:t>Bleu (Bilingual Evaluation Understudy) Score</a:t>
          </a:r>
        </a:p>
      </dgm:t>
    </dgm:pt>
    <dgm:pt modelId="{8AAD4596-154C-4191-B28A-76D081839651}" type="sibTrans" cxnId="{BCDC31AA-F986-4478-A7FE-F9FD68943F81}">
      <dgm:prSet/>
      <dgm:spPr/>
      <dgm:t>
        <a:bodyPr/>
        <a:lstStyle/>
        <a:p>
          <a:endParaRPr lang="en-US"/>
        </a:p>
      </dgm:t>
    </dgm:pt>
    <dgm:pt modelId="{C38BD602-BDDC-456F-8E7D-D9223B85D3EE}" type="parTrans" cxnId="{BCDC31AA-F986-4478-A7FE-F9FD68943F81}">
      <dgm:prSet/>
      <dgm:spPr/>
      <dgm:t>
        <a:bodyPr/>
        <a:lstStyle/>
        <a:p>
          <a:endParaRPr lang="en-US"/>
        </a:p>
      </dgm:t>
    </dgm:pt>
    <dgm:pt modelId="{1C25B215-7E8D-FB49-B6A7-8457CE9FCA10}" type="pres">
      <dgm:prSet presAssocID="{01EBC13F-3C85-4069-9B7E-A7F0B72CA35C}" presName="linear" presStyleCnt="0">
        <dgm:presLayoutVars>
          <dgm:dir/>
          <dgm:animLvl val="lvl"/>
          <dgm:resizeHandles val="exact"/>
        </dgm:presLayoutVars>
      </dgm:prSet>
      <dgm:spPr/>
    </dgm:pt>
    <dgm:pt modelId="{0696490B-7F82-B944-8CBC-C50D842B2D74}" type="pres">
      <dgm:prSet presAssocID="{F7968EA9-5C42-5D4B-AE97-ED7B95765850}" presName="parentLin" presStyleCnt="0"/>
      <dgm:spPr/>
    </dgm:pt>
    <dgm:pt modelId="{F196FF60-3857-9643-B014-208D2EE1E55B}" type="pres">
      <dgm:prSet presAssocID="{F7968EA9-5C42-5D4B-AE97-ED7B95765850}" presName="parentLeftMargin" presStyleLbl="node1" presStyleIdx="0" presStyleCnt="6"/>
      <dgm:spPr/>
    </dgm:pt>
    <dgm:pt modelId="{9E1B722A-FDF7-8843-A28F-C0E4863D99DF}" type="pres">
      <dgm:prSet presAssocID="{F7968EA9-5C42-5D4B-AE97-ED7B95765850}" presName="parentText" presStyleLbl="node1" presStyleIdx="0" presStyleCnt="6">
        <dgm:presLayoutVars>
          <dgm:chMax val="0"/>
          <dgm:bulletEnabled val="1"/>
        </dgm:presLayoutVars>
      </dgm:prSet>
      <dgm:spPr/>
    </dgm:pt>
    <dgm:pt modelId="{CBEF7B67-7703-3844-BEFA-32E75D25E4F1}" type="pres">
      <dgm:prSet presAssocID="{F7968EA9-5C42-5D4B-AE97-ED7B95765850}" presName="negativeSpace" presStyleCnt="0"/>
      <dgm:spPr/>
    </dgm:pt>
    <dgm:pt modelId="{00262177-A94D-2949-BB44-6DBB0BD4E270}" type="pres">
      <dgm:prSet presAssocID="{F7968EA9-5C42-5D4B-AE97-ED7B95765850}" presName="childText" presStyleLbl="conFgAcc1" presStyleIdx="0" presStyleCnt="6">
        <dgm:presLayoutVars>
          <dgm:bulletEnabled val="1"/>
        </dgm:presLayoutVars>
      </dgm:prSet>
      <dgm:spPr/>
    </dgm:pt>
    <dgm:pt modelId="{98EBA87E-5D35-5E43-9281-D7AB6994AAF2}" type="pres">
      <dgm:prSet presAssocID="{09E54ECF-F51A-F345-9468-F0E2BBEE4AD6}" presName="spaceBetweenRectangles" presStyleCnt="0"/>
      <dgm:spPr/>
    </dgm:pt>
    <dgm:pt modelId="{DBFD4E33-040C-F84C-B72D-6BCD0A8C769B}" type="pres">
      <dgm:prSet presAssocID="{AC18E17B-F774-9A43-A62A-EF7E797C7BEC}" presName="parentLin" presStyleCnt="0"/>
      <dgm:spPr/>
    </dgm:pt>
    <dgm:pt modelId="{8E0686F4-D88A-8841-A7E7-D2951C974459}" type="pres">
      <dgm:prSet presAssocID="{AC18E17B-F774-9A43-A62A-EF7E797C7BEC}" presName="parentLeftMargin" presStyleLbl="node1" presStyleIdx="0" presStyleCnt="6"/>
      <dgm:spPr/>
    </dgm:pt>
    <dgm:pt modelId="{E1BDD50E-419D-1A42-8711-E68A05372BDF}" type="pres">
      <dgm:prSet presAssocID="{AC18E17B-F774-9A43-A62A-EF7E797C7BEC}" presName="parentText" presStyleLbl="node1" presStyleIdx="1" presStyleCnt="6">
        <dgm:presLayoutVars>
          <dgm:chMax val="0"/>
          <dgm:bulletEnabled val="1"/>
        </dgm:presLayoutVars>
      </dgm:prSet>
      <dgm:spPr/>
    </dgm:pt>
    <dgm:pt modelId="{4C0AC626-C762-444A-8441-67D695096DFB}" type="pres">
      <dgm:prSet presAssocID="{AC18E17B-F774-9A43-A62A-EF7E797C7BEC}" presName="negativeSpace" presStyleCnt="0"/>
      <dgm:spPr/>
    </dgm:pt>
    <dgm:pt modelId="{15BEAF0F-4F79-9D4D-B2F2-0029BDB6A712}" type="pres">
      <dgm:prSet presAssocID="{AC18E17B-F774-9A43-A62A-EF7E797C7BEC}" presName="childText" presStyleLbl="conFgAcc1" presStyleIdx="1" presStyleCnt="6">
        <dgm:presLayoutVars>
          <dgm:bulletEnabled val="1"/>
        </dgm:presLayoutVars>
      </dgm:prSet>
      <dgm:spPr/>
    </dgm:pt>
    <dgm:pt modelId="{FDF28037-8FA6-C440-9386-4A5DA81C8F3B}" type="pres">
      <dgm:prSet presAssocID="{29F9E4FF-606A-544D-9264-67D8E7C56434}" presName="spaceBetweenRectangles" presStyleCnt="0"/>
      <dgm:spPr/>
    </dgm:pt>
    <dgm:pt modelId="{09A07AA2-E081-924D-8213-9FD430C5C3D3}" type="pres">
      <dgm:prSet presAssocID="{1E507CC7-AA0B-4216-83EC-0DB3C02C8E12}" presName="parentLin" presStyleCnt="0"/>
      <dgm:spPr/>
    </dgm:pt>
    <dgm:pt modelId="{282B3DC6-9153-324F-944C-0F1E399AEF6C}" type="pres">
      <dgm:prSet presAssocID="{1E507CC7-AA0B-4216-83EC-0DB3C02C8E12}" presName="parentLeftMargin" presStyleLbl="node1" presStyleIdx="1" presStyleCnt="6"/>
      <dgm:spPr/>
    </dgm:pt>
    <dgm:pt modelId="{C3F3D62B-2B8B-EE44-9BE4-B6148FF162F7}" type="pres">
      <dgm:prSet presAssocID="{1E507CC7-AA0B-4216-83EC-0DB3C02C8E12}" presName="parentText" presStyleLbl="node1" presStyleIdx="2" presStyleCnt="6">
        <dgm:presLayoutVars>
          <dgm:chMax val="0"/>
          <dgm:bulletEnabled val="1"/>
        </dgm:presLayoutVars>
      </dgm:prSet>
      <dgm:spPr/>
    </dgm:pt>
    <dgm:pt modelId="{1F1E6D87-8DA3-8E49-BD53-9894810AD5F8}" type="pres">
      <dgm:prSet presAssocID="{1E507CC7-AA0B-4216-83EC-0DB3C02C8E12}" presName="negativeSpace" presStyleCnt="0"/>
      <dgm:spPr/>
    </dgm:pt>
    <dgm:pt modelId="{7945D5F6-CC29-BC44-AD55-706B6574AE80}" type="pres">
      <dgm:prSet presAssocID="{1E507CC7-AA0B-4216-83EC-0DB3C02C8E12}" presName="childText" presStyleLbl="conFgAcc1" presStyleIdx="2" presStyleCnt="6">
        <dgm:presLayoutVars>
          <dgm:bulletEnabled val="1"/>
        </dgm:presLayoutVars>
      </dgm:prSet>
      <dgm:spPr/>
    </dgm:pt>
    <dgm:pt modelId="{EF0CB3B3-2053-3E4E-9126-2CC13D1810C8}" type="pres">
      <dgm:prSet presAssocID="{6DE8FA7B-AF74-4981-A7B8-9C0EB45CA18A}" presName="spaceBetweenRectangles" presStyleCnt="0"/>
      <dgm:spPr/>
    </dgm:pt>
    <dgm:pt modelId="{C576F8E9-0DED-834B-AA8A-835C2CCBC94E}" type="pres">
      <dgm:prSet presAssocID="{6044A7EB-76B2-41D8-82D9-1B54B5BD45B4}" presName="parentLin" presStyleCnt="0"/>
      <dgm:spPr/>
    </dgm:pt>
    <dgm:pt modelId="{B9C9F037-51AA-E841-B1FA-65181D30DC51}" type="pres">
      <dgm:prSet presAssocID="{6044A7EB-76B2-41D8-82D9-1B54B5BD45B4}" presName="parentLeftMargin" presStyleLbl="node1" presStyleIdx="2" presStyleCnt="6"/>
      <dgm:spPr/>
    </dgm:pt>
    <dgm:pt modelId="{00BF459F-264C-D549-AFDA-92423280AFDA}" type="pres">
      <dgm:prSet presAssocID="{6044A7EB-76B2-41D8-82D9-1B54B5BD45B4}" presName="parentText" presStyleLbl="node1" presStyleIdx="3" presStyleCnt="6">
        <dgm:presLayoutVars>
          <dgm:chMax val="0"/>
          <dgm:bulletEnabled val="1"/>
        </dgm:presLayoutVars>
      </dgm:prSet>
      <dgm:spPr/>
    </dgm:pt>
    <dgm:pt modelId="{B9C487EC-DEC7-9A4E-84F9-3BC640322897}" type="pres">
      <dgm:prSet presAssocID="{6044A7EB-76B2-41D8-82D9-1B54B5BD45B4}" presName="negativeSpace" presStyleCnt="0"/>
      <dgm:spPr/>
    </dgm:pt>
    <dgm:pt modelId="{9433380B-D97B-364D-90E1-E5489CE51161}" type="pres">
      <dgm:prSet presAssocID="{6044A7EB-76B2-41D8-82D9-1B54B5BD45B4}" presName="childText" presStyleLbl="conFgAcc1" presStyleIdx="3" presStyleCnt="6">
        <dgm:presLayoutVars>
          <dgm:bulletEnabled val="1"/>
        </dgm:presLayoutVars>
      </dgm:prSet>
      <dgm:spPr/>
    </dgm:pt>
    <dgm:pt modelId="{78201A67-0A7C-004A-A17D-88424763ACB1}" type="pres">
      <dgm:prSet presAssocID="{47E8CE2E-45F4-4407-BC5D-6B7D3443D3BD}" presName="spaceBetweenRectangles" presStyleCnt="0"/>
      <dgm:spPr/>
    </dgm:pt>
    <dgm:pt modelId="{A77C714F-652B-D34F-814B-6D11446F8CFE}" type="pres">
      <dgm:prSet presAssocID="{BBAD960B-1D52-4E0F-A007-B4BF94116659}" presName="parentLin" presStyleCnt="0"/>
      <dgm:spPr/>
    </dgm:pt>
    <dgm:pt modelId="{54F72A86-5F89-0F4E-A975-7152B88FB092}" type="pres">
      <dgm:prSet presAssocID="{BBAD960B-1D52-4E0F-A007-B4BF94116659}" presName="parentLeftMargin" presStyleLbl="node1" presStyleIdx="3" presStyleCnt="6"/>
      <dgm:spPr/>
    </dgm:pt>
    <dgm:pt modelId="{B0800D21-15E3-1747-AADB-A690D8EBACA7}" type="pres">
      <dgm:prSet presAssocID="{BBAD960B-1D52-4E0F-A007-B4BF94116659}" presName="parentText" presStyleLbl="node1" presStyleIdx="4" presStyleCnt="6">
        <dgm:presLayoutVars>
          <dgm:chMax val="0"/>
          <dgm:bulletEnabled val="1"/>
        </dgm:presLayoutVars>
      </dgm:prSet>
      <dgm:spPr/>
    </dgm:pt>
    <dgm:pt modelId="{4244D87B-88A9-8547-94D9-C32D8752D534}" type="pres">
      <dgm:prSet presAssocID="{BBAD960B-1D52-4E0F-A007-B4BF94116659}" presName="negativeSpace" presStyleCnt="0"/>
      <dgm:spPr/>
    </dgm:pt>
    <dgm:pt modelId="{DD815894-8C20-124C-9CB5-13F665B726D6}" type="pres">
      <dgm:prSet presAssocID="{BBAD960B-1D52-4E0F-A007-B4BF94116659}" presName="childText" presStyleLbl="conFgAcc1" presStyleIdx="4" presStyleCnt="6">
        <dgm:presLayoutVars>
          <dgm:bulletEnabled val="1"/>
        </dgm:presLayoutVars>
      </dgm:prSet>
      <dgm:spPr/>
    </dgm:pt>
    <dgm:pt modelId="{AC478330-2394-E042-999D-4B30FBABF905}" type="pres">
      <dgm:prSet presAssocID="{767BDBF7-078A-4C59-87EB-80BA4E783BB1}" presName="spaceBetweenRectangles" presStyleCnt="0"/>
      <dgm:spPr/>
    </dgm:pt>
    <dgm:pt modelId="{EB58080E-E690-7D42-90D5-5346D9FD4F30}" type="pres">
      <dgm:prSet presAssocID="{CC1165DA-225E-4CEF-8670-853EC4649598}" presName="parentLin" presStyleCnt="0"/>
      <dgm:spPr/>
    </dgm:pt>
    <dgm:pt modelId="{BC99AFAC-FF53-6747-BDBD-BD8E1B081566}" type="pres">
      <dgm:prSet presAssocID="{CC1165DA-225E-4CEF-8670-853EC4649598}" presName="parentLeftMargin" presStyleLbl="node1" presStyleIdx="4" presStyleCnt="6"/>
      <dgm:spPr/>
    </dgm:pt>
    <dgm:pt modelId="{4752FBB2-01B4-4F42-AF4A-89DE77F6C2AE}" type="pres">
      <dgm:prSet presAssocID="{CC1165DA-225E-4CEF-8670-853EC4649598}" presName="parentText" presStyleLbl="node1" presStyleIdx="5" presStyleCnt="6">
        <dgm:presLayoutVars>
          <dgm:chMax val="0"/>
          <dgm:bulletEnabled val="1"/>
        </dgm:presLayoutVars>
      </dgm:prSet>
      <dgm:spPr/>
    </dgm:pt>
    <dgm:pt modelId="{1DFE8329-A368-764A-B4A9-B88E02DD746F}" type="pres">
      <dgm:prSet presAssocID="{CC1165DA-225E-4CEF-8670-853EC4649598}" presName="negativeSpace" presStyleCnt="0"/>
      <dgm:spPr/>
    </dgm:pt>
    <dgm:pt modelId="{76D0EDA5-F97A-C840-9F3D-A6571D9FDB6E}" type="pres">
      <dgm:prSet presAssocID="{CC1165DA-225E-4CEF-8670-853EC4649598}" presName="childText" presStyleLbl="conFgAcc1" presStyleIdx="5" presStyleCnt="6">
        <dgm:presLayoutVars>
          <dgm:bulletEnabled val="1"/>
        </dgm:presLayoutVars>
      </dgm:prSet>
      <dgm:spPr/>
    </dgm:pt>
  </dgm:ptLst>
  <dgm:cxnLst>
    <dgm:cxn modelId="{17088210-F100-AA44-B27C-EDCAACE1A259}" type="presOf" srcId="{AC18E17B-F774-9A43-A62A-EF7E797C7BEC}" destId="{E1BDD50E-419D-1A42-8711-E68A05372BDF}" srcOrd="1" destOrd="0" presId="urn:microsoft.com/office/officeart/2005/8/layout/list1"/>
    <dgm:cxn modelId="{B5CFF817-8B18-0B4D-AF8A-D2529A5F48D3}" type="presOf" srcId="{6044A7EB-76B2-41D8-82D9-1B54B5BD45B4}" destId="{B9C9F037-51AA-E841-B1FA-65181D30DC51}" srcOrd="0" destOrd="0" presId="urn:microsoft.com/office/officeart/2005/8/layout/list1"/>
    <dgm:cxn modelId="{E32A1D22-B3AC-E348-8D4A-B0307838F3C5}" srcId="{01EBC13F-3C85-4069-9B7E-A7F0B72CA35C}" destId="{F7968EA9-5C42-5D4B-AE97-ED7B95765850}" srcOrd="0" destOrd="0" parTransId="{DB72FA2F-7FC9-C54D-8A74-280C5A707F23}" sibTransId="{09E54ECF-F51A-F345-9468-F0E2BBEE4AD6}"/>
    <dgm:cxn modelId="{DBB3BD23-CDBA-5244-BF59-6BCE987374EE}" type="presOf" srcId="{6044A7EB-76B2-41D8-82D9-1B54B5BD45B4}" destId="{00BF459F-264C-D549-AFDA-92423280AFDA}" srcOrd="1" destOrd="0" presId="urn:microsoft.com/office/officeart/2005/8/layout/list1"/>
    <dgm:cxn modelId="{9489462C-A6F2-0449-9203-B7040B370AE4}" type="presOf" srcId="{CC1165DA-225E-4CEF-8670-853EC4649598}" destId="{4752FBB2-01B4-4F42-AF4A-89DE77F6C2AE}" srcOrd="1" destOrd="0" presId="urn:microsoft.com/office/officeart/2005/8/layout/list1"/>
    <dgm:cxn modelId="{FF749064-311F-4311-962A-B0F06C80C336}" srcId="{01EBC13F-3C85-4069-9B7E-A7F0B72CA35C}" destId="{6044A7EB-76B2-41D8-82D9-1B54B5BD45B4}" srcOrd="3" destOrd="0" parTransId="{AE4A2D50-2BF2-4679-AA48-F6DBB4093752}" sibTransId="{47E8CE2E-45F4-4407-BC5D-6B7D3443D3BD}"/>
    <dgm:cxn modelId="{19146F92-4E42-AB43-9FFA-663DFB868562}" type="presOf" srcId="{1E507CC7-AA0B-4216-83EC-0DB3C02C8E12}" destId="{282B3DC6-9153-324F-944C-0F1E399AEF6C}" srcOrd="0" destOrd="0" presId="urn:microsoft.com/office/officeart/2005/8/layout/list1"/>
    <dgm:cxn modelId="{98D9F99F-6784-4B80-B24B-32DF0FA80003}" srcId="{01EBC13F-3C85-4069-9B7E-A7F0B72CA35C}" destId="{1E507CC7-AA0B-4216-83EC-0DB3C02C8E12}" srcOrd="2" destOrd="0" parTransId="{303E5FE1-EFEB-47CC-8FDA-E8CB86D107D0}" sibTransId="{6DE8FA7B-AF74-4981-A7B8-9C0EB45CA18A}"/>
    <dgm:cxn modelId="{16B21EA6-1992-5249-837E-8F0CDCA5EA4B}" type="presOf" srcId="{BBAD960B-1D52-4E0F-A007-B4BF94116659}" destId="{B0800D21-15E3-1747-AADB-A690D8EBACA7}" srcOrd="1" destOrd="0" presId="urn:microsoft.com/office/officeart/2005/8/layout/list1"/>
    <dgm:cxn modelId="{DDDD5CA8-3606-974D-99F2-35417D77E3BC}" type="presOf" srcId="{F7968EA9-5C42-5D4B-AE97-ED7B95765850}" destId="{9E1B722A-FDF7-8843-A28F-C0E4863D99DF}" srcOrd="1" destOrd="0" presId="urn:microsoft.com/office/officeart/2005/8/layout/list1"/>
    <dgm:cxn modelId="{EC7905AA-FE21-EE44-A9F1-68EF2CF9BD75}" type="presOf" srcId="{BBAD960B-1D52-4E0F-A007-B4BF94116659}" destId="{54F72A86-5F89-0F4E-A975-7152B88FB092}" srcOrd="0" destOrd="0" presId="urn:microsoft.com/office/officeart/2005/8/layout/list1"/>
    <dgm:cxn modelId="{BCDC31AA-F986-4478-A7FE-F9FD68943F81}" srcId="{01EBC13F-3C85-4069-9B7E-A7F0B72CA35C}" destId="{CC1165DA-225E-4CEF-8670-853EC4649598}" srcOrd="5" destOrd="0" parTransId="{C38BD602-BDDC-456F-8E7D-D9223B85D3EE}" sibTransId="{8AAD4596-154C-4191-B28A-76D081839651}"/>
    <dgm:cxn modelId="{865068B2-F46C-5144-9F81-93D038B6CE11}" type="presOf" srcId="{F7968EA9-5C42-5D4B-AE97-ED7B95765850}" destId="{F196FF60-3857-9643-B014-208D2EE1E55B}" srcOrd="0" destOrd="0" presId="urn:microsoft.com/office/officeart/2005/8/layout/list1"/>
    <dgm:cxn modelId="{FC81ECB5-D27E-BF4C-99DB-7F8E5B6837C7}" type="presOf" srcId="{AC18E17B-F774-9A43-A62A-EF7E797C7BEC}" destId="{8E0686F4-D88A-8841-A7E7-D2951C974459}" srcOrd="0" destOrd="0" presId="urn:microsoft.com/office/officeart/2005/8/layout/list1"/>
    <dgm:cxn modelId="{0D5EEEB7-BE19-1B4F-8991-1C8BF7955310}" type="presOf" srcId="{CC1165DA-225E-4CEF-8670-853EC4649598}" destId="{BC99AFAC-FF53-6747-BDBD-BD8E1B081566}" srcOrd="0" destOrd="0" presId="urn:microsoft.com/office/officeart/2005/8/layout/list1"/>
    <dgm:cxn modelId="{A1F07EE2-716A-A04A-AC38-761C379DAB06}" type="presOf" srcId="{1E507CC7-AA0B-4216-83EC-0DB3C02C8E12}" destId="{C3F3D62B-2B8B-EE44-9BE4-B6148FF162F7}" srcOrd="1" destOrd="0" presId="urn:microsoft.com/office/officeart/2005/8/layout/list1"/>
    <dgm:cxn modelId="{036877EE-679C-494B-8FCB-B05AF292A448}" srcId="{01EBC13F-3C85-4069-9B7E-A7F0B72CA35C}" destId="{BBAD960B-1D52-4E0F-A007-B4BF94116659}" srcOrd="4" destOrd="0" parTransId="{719DF5A1-6C23-4C3E-977C-533DD8873ADF}" sibTransId="{767BDBF7-078A-4C59-87EB-80BA4E783BB1}"/>
    <dgm:cxn modelId="{1DAA7EF8-73D7-1446-AD89-42658B9479DC}" srcId="{01EBC13F-3C85-4069-9B7E-A7F0B72CA35C}" destId="{AC18E17B-F774-9A43-A62A-EF7E797C7BEC}" srcOrd="1" destOrd="0" parTransId="{F87C171D-E5AC-6F43-9E97-83820A788B0B}" sibTransId="{29F9E4FF-606A-544D-9264-67D8E7C56434}"/>
    <dgm:cxn modelId="{F0E8E4FC-53E4-6148-8603-AF2EF3FD3E7D}" type="presOf" srcId="{01EBC13F-3C85-4069-9B7E-A7F0B72CA35C}" destId="{1C25B215-7E8D-FB49-B6A7-8457CE9FCA10}" srcOrd="0" destOrd="0" presId="urn:microsoft.com/office/officeart/2005/8/layout/list1"/>
    <dgm:cxn modelId="{0652A0A0-1D0D-E84E-B2FB-A7831955D449}" type="presParOf" srcId="{1C25B215-7E8D-FB49-B6A7-8457CE9FCA10}" destId="{0696490B-7F82-B944-8CBC-C50D842B2D74}" srcOrd="0" destOrd="0" presId="urn:microsoft.com/office/officeart/2005/8/layout/list1"/>
    <dgm:cxn modelId="{FE3A884E-1804-8E40-BA52-98BF0FC32540}" type="presParOf" srcId="{0696490B-7F82-B944-8CBC-C50D842B2D74}" destId="{F196FF60-3857-9643-B014-208D2EE1E55B}" srcOrd="0" destOrd="0" presId="urn:microsoft.com/office/officeart/2005/8/layout/list1"/>
    <dgm:cxn modelId="{53785280-41CD-6C4B-8A99-BAD72E4BA93F}" type="presParOf" srcId="{0696490B-7F82-B944-8CBC-C50D842B2D74}" destId="{9E1B722A-FDF7-8843-A28F-C0E4863D99DF}" srcOrd="1" destOrd="0" presId="urn:microsoft.com/office/officeart/2005/8/layout/list1"/>
    <dgm:cxn modelId="{BB0B4774-AFAA-3641-8438-5EAB1A4CB016}" type="presParOf" srcId="{1C25B215-7E8D-FB49-B6A7-8457CE9FCA10}" destId="{CBEF7B67-7703-3844-BEFA-32E75D25E4F1}" srcOrd="1" destOrd="0" presId="urn:microsoft.com/office/officeart/2005/8/layout/list1"/>
    <dgm:cxn modelId="{4D0D07EE-7531-1E4B-B30A-71EBE300124A}" type="presParOf" srcId="{1C25B215-7E8D-FB49-B6A7-8457CE9FCA10}" destId="{00262177-A94D-2949-BB44-6DBB0BD4E270}" srcOrd="2" destOrd="0" presId="urn:microsoft.com/office/officeart/2005/8/layout/list1"/>
    <dgm:cxn modelId="{DE86CC3F-618A-CD4F-AD17-41C6821E94F9}" type="presParOf" srcId="{1C25B215-7E8D-FB49-B6A7-8457CE9FCA10}" destId="{98EBA87E-5D35-5E43-9281-D7AB6994AAF2}" srcOrd="3" destOrd="0" presId="urn:microsoft.com/office/officeart/2005/8/layout/list1"/>
    <dgm:cxn modelId="{5DA75771-6BFC-CC4F-9583-3A57D163727F}" type="presParOf" srcId="{1C25B215-7E8D-FB49-B6A7-8457CE9FCA10}" destId="{DBFD4E33-040C-F84C-B72D-6BCD0A8C769B}" srcOrd="4" destOrd="0" presId="urn:microsoft.com/office/officeart/2005/8/layout/list1"/>
    <dgm:cxn modelId="{D646C6DE-CCF5-2E47-91DF-468BE3F71F59}" type="presParOf" srcId="{DBFD4E33-040C-F84C-B72D-6BCD0A8C769B}" destId="{8E0686F4-D88A-8841-A7E7-D2951C974459}" srcOrd="0" destOrd="0" presId="urn:microsoft.com/office/officeart/2005/8/layout/list1"/>
    <dgm:cxn modelId="{463F177D-9B20-0F44-AB75-88DA086F68A1}" type="presParOf" srcId="{DBFD4E33-040C-F84C-B72D-6BCD0A8C769B}" destId="{E1BDD50E-419D-1A42-8711-E68A05372BDF}" srcOrd="1" destOrd="0" presId="urn:microsoft.com/office/officeart/2005/8/layout/list1"/>
    <dgm:cxn modelId="{9F7FF762-8067-2C48-A5EB-9F4A7A9198CC}" type="presParOf" srcId="{1C25B215-7E8D-FB49-B6A7-8457CE9FCA10}" destId="{4C0AC626-C762-444A-8441-67D695096DFB}" srcOrd="5" destOrd="0" presId="urn:microsoft.com/office/officeart/2005/8/layout/list1"/>
    <dgm:cxn modelId="{546970A0-0AEF-4347-9577-6C6CA5A377D3}" type="presParOf" srcId="{1C25B215-7E8D-FB49-B6A7-8457CE9FCA10}" destId="{15BEAF0F-4F79-9D4D-B2F2-0029BDB6A712}" srcOrd="6" destOrd="0" presId="urn:microsoft.com/office/officeart/2005/8/layout/list1"/>
    <dgm:cxn modelId="{31558849-C788-A841-A30F-B3B2AC3C34F0}" type="presParOf" srcId="{1C25B215-7E8D-FB49-B6A7-8457CE9FCA10}" destId="{FDF28037-8FA6-C440-9386-4A5DA81C8F3B}" srcOrd="7" destOrd="0" presId="urn:microsoft.com/office/officeart/2005/8/layout/list1"/>
    <dgm:cxn modelId="{FA903BEA-93EF-8048-9C43-BEDA1C1EC280}" type="presParOf" srcId="{1C25B215-7E8D-FB49-B6A7-8457CE9FCA10}" destId="{09A07AA2-E081-924D-8213-9FD430C5C3D3}" srcOrd="8" destOrd="0" presId="urn:microsoft.com/office/officeart/2005/8/layout/list1"/>
    <dgm:cxn modelId="{CD76F20E-5FA6-1A46-A5FD-1600EA695E30}" type="presParOf" srcId="{09A07AA2-E081-924D-8213-9FD430C5C3D3}" destId="{282B3DC6-9153-324F-944C-0F1E399AEF6C}" srcOrd="0" destOrd="0" presId="urn:microsoft.com/office/officeart/2005/8/layout/list1"/>
    <dgm:cxn modelId="{5CED3B63-1B5A-D742-AB3C-90EC456F5B90}" type="presParOf" srcId="{09A07AA2-E081-924D-8213-9FD430C5C3D3}" destId="{C3F3D62B-2B8B-EE44-9BE4-B6148FF162F7}" srcOrd="1" destOrd="0" presId="urn:microsoft.com/office/officeart/2005/8/layout/list1"/>
    <dgm:cxn modelId="{50AA6613-B747-0F42-86AC-7CE7A8E9D15D}" type="presParOf" srcId="{1C25B215-7E8D-FB49-B6A7-8457CE9FCA10}" destId="{1F1E6D87-8DA3-8E49-BD53-9894810AD5F8}" srcOrd="9" destOrd="0" presId="urn:microsoft.com/office/officeart/2005/8/layout/list1"/>
    <dgm:cxn modelId="{2F7C4688-5DFF-2449-A8E6-D2B439C6838F}" type="presParOf" srcId="{1C25B215-7E8D-FB49-B6A7-8457CE9FCA10}" destId="{7945D5F6-CC29-BC44-AD55-706B6574AE80}" srcOrd="10" destOrd="0" presId="urn:microsoft.com/office/officeart/2005/8/layout/list1"/>
    <dgm:cxn modelId="{CEED0E95-EB75-D44E-9CCE-4EFFFD8EF999}" type="presParOf" srcId="{1C25B215-7E8D-FB49-B6A7-8457CE9FCA10}" destId="{EF0CB3B3-2053-3E4E-9126-2CC13D1810C8}" srcOrd="11" destOrd="0" presId="urn:microsoft.com/office/officeart/2005/8/layout/list1"/>
    <dgm:cxn modelId="{50DD05D3-F812-1142-8B16-C39AA081B92A}" type="presParOf" srcId="{1C25B215-7E8D-FB49-B6A7-8457CE9FCA10}" destId="{C576F8E9-0DED-834B-AA8A-835C2CCBC94E}" srcOrd="12" destOrd="0" presId="urn:microsoft.com/office/officeart/2005/8/layout/list1"/>
    <dgm:cxn modelId="{622A54DE-0A17-3143-8CC2-5E275633D1DC}" type="presParOf" srcId="{C576F8E9-0DED-834B-AA8A-835C2CCBC94E}" destId="{B9C9F037-51AA-E841-B1FA-65181D30DC51}" srcOrd="0" destOrd="0" presId="urn:microsoft.com/office/officeart/2005/8/layout/list1"/>
    <dgm:cxn modelId="{3A3FC977-DD07-2844-9C62-7A08A8C5A36E}" type="presParOf" srcId="{C576F8E9-0DED-834B-AA8A-835C2CCBC94E}" destId="{00BF459F-264C-D549-AFDA-92423280AFDA}" srcOrd="1" destOrd="0" presId="urn:microsoft.com/office/officeart/2005/8/layout/list1"/>
    <dgm:cxn modelId="{40F6B202-5A2A-C747-8758-3D15FDAE8DF3}" type="presParOf" srcId="{1C25B215-7E8D-FB49-B6A7-8457CE9FCA10}" destId="{B9C487EC-DEC7-9A4E-84F9-3BC640322897}" srcOrd="13" destOrd="0" presId="urn:microsoft.com/office/officeart/2005/8/layout/list1"/>
    <dgm:cxn modelId="{1B48FC09-E31A-3D49-B526-FD5332DAC72C}" type="presParOf" srcId="{1C25B215-7E8D-FB49-B6A7-8457CE9FCA10}" destId="{9433380B-D97B-364D-90E1-E5489CE51161}" srcOrd="14" destOrd="0" presId="urn:microsoft.com/office/officeart/2005/8/layout/list1"/>
    <dgm:cxn modelId="{6CCF0A61-162F-7A4B-A5B0-EB4E4ACA7256}" type="presParOf" srcId="{1C25B215-7E8D-FB49-B6A7-8457CE9FCA10}" destId="{78201A67-0A7C-004A-A17D-88424763ACB1}" srcOrd="15" destOrd="0" presId="urn:microsoft.com/office/officeart/2005/8/layout/list1"/>
    <dgm:cxn modelId="{ADEA9185-EC46-AA46-B06B-5DD3E34BA4A1}" type="presParOf" srcId="{1C25B215-7E8D-FB49-B6A7-8457CE9FCA10}" destId="{A77C714F-652B-D34F-814B-6D11446F8CFE}" srcOrd="16" destOrd="0" presId="urn:microsoft.com/office/officeart/2005/8/layout/list1"/>
    <dgm:cxn modelId="{18162D41-1499-D24A-B11A-9CEA5594A85F}" type="presParOf" srcId="{A77C714F-652B-D34F-814B-6D11446F8CFE}" destId="{54F72A86-5F89-0F4E-A975-7152B88FB092}" srcOrd="0" destOrd="0" presId="urn:microsoft.com/office/officeart/2005/8/layout/list1"/>
    <dgm:cxn modelId="{FDBF3E07-901F-5F49-974D-4781A5B4E1F5}" type="presParOf" srcId="{A77C714F-652B-D34F-814B-6D11446F8CFE}" destId="{B0800D21-15E3-1747-AADB-A690D8EBACA7}" srcOrd="1" destOrd="0" presId="urn:microsoft.com/office/officeart/2005/8/layout/list1"/>
    <dgm:cxn modelId="{13CFE635-CE30-1141-841E-77A65996B421}" type="presParOf" srcId="{1C25B215-7E8D-FB49-B6A7-8457CE9FCA10}" destId="{4244D87B-88A9-8547-94D9-C32D8752D534}" srcOrd="17" destOrd="0" presId="urn:microsoft.com/office/officeart/2005/8/layout/list1"/>
    <dgm:cxn modelId="{A62D90FD-4410-1542-98FF-B7EEBBFB664C}" type="presParOf" srcId="{1C25B215-7E8D-FB49-B6A7-8457CE9FCA10}" destId="{DD815894-8C20-124C-9CB5-13F665B726D6}" srcOrd="18" destOrd="0" presId="urn:microsoft.com/office/officeart/2005/8/layout/list1"/>
    <dgm:cxn modelId="{7C6314FF-1466-594E-AFF1-91A8E10A4CFD}" type="presParOf" srcId="{1C25B215-7E8D-FB49-B6A7-8457CE9FCA10}" destId="{AC478330-2394-E042-999D-4B30FBABF905}" srcOrd="19" destOrd="0" presId="urn:microsoft.com/office/officeart/2005/8/layout/list1"/>
    <dgm:cxn modelId="{53E6C8CE-893C-9F4A-AA26-6FBEA31FA83B}" type="presParOf" srcId="{1C25B215-7E8D-FB49-B6A7-8457CE9FCA10}" destId="{EB58080E-E690-7D42-90D5-5346D9FD4F30}" srcOrd="20" destOrd="0" presId="urn:microsoft.com/office/officeart/2005/8/layout/list1"/>
    <dgm:cxn modelId="{A18A5F65-C310-E948-95CD-1D90653E0462}" type="presParOf" srcId="{EB58080E-E690-7D42-90D5-5346D9FD4F30}" destId="{BC99AFAC-FF53-6747-BDBD-BD8E1B081566}" srcOrd="0" destOrd="0" presId="urn:microsoft.com/office/officeart/2005/8/layout/list1"/>
    <dgm:cxn modelId="{E10A941B-8D11-074A-B294-2C23E24E3910}" type="presParOf" srcId="{EB58080E-E690-7D42-90D5-5346D9FD4F30}" destId="{4752FBB2-01B4-4F42-AF4A-89DE77F6C2AE}" srcOrd="1" destOrd="0" presId="urn:microsoft.com/office/officeart/2005/8/layout/list1"/>
    <dgm:cxn modelId="{285AFEDD-6B6D-064C-9FA2-D0885AFE7F45}" type="presParOf" srcId="{1C25B215-7E8D-FB49-B6A7-8457CE9FCA10}" destId="{1DFE8329-A368-764A-B4A9-B88E02DD746F}" srcOrd="21" destOrd="0" presId="urn:microsoft.com/office/officeart/2005/8/layout/list1"/>
    <dgm:cxn modelId="{D6EB8689-161B-D44D-AA84-78C059DF4D85}" type="presParOf" srcId="{1C25B215-7E8D-FB49-B6A7-8457CE9FCA10}" destId="{76D0EDA5-F97A-C840-9F3D-A6571D9FDB6E}" srcOrd="22"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262177-A94D-2949-BB44-6DBB0BD4E270}">
      <dsp:nvSpPr>
        <dsp:cNvPr id="0" name=""/>
        <dsp:cNvSpPr/>
      </dsp:nvSpPr>
      <dsp:spPr>
        <a:xfrm>
          <a:off x="0" y="278603"/>
          <a:ext cx="4929569" cy="428400"/>
        </a:xfrm>
        <a:prstGeom prst="rect">
          <a:avLst/>
        </a:prstGeom>
        <a:solidFill>
          <a:schemeClr val="lt1">
            <a:alpha val="90000"/>
            <a:hueOff val="0"/>
            <a:satOff val="0"/>
            <a:lumOff val="0"/>
            <a:alphaOff val="0"/>
          </a:schemeClr>
        </a:solidFill>
        <a:ln w="635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sp>
    <dsp:sp modelId="{9E1B722A-FDF7-8843-A28F-C0E4863D99DF}">
      <dsp:nvSpPr>
        <dsp:cNvPr id="0" name=""/>
        <dsp:cNvSpPr/>
      </dsp:nvSpPr>
      <dsp:spPr>
        <a:xfrm>
          <a:off x="246478" y="27683"/>
          <a:ext cx="3450698" cy="501840"/>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30428" tIns="0" rIns="130428" bIns="0" numCol="1" spcCol="1270" anchor="ctr" anchorCtr="0">
          <a:noAutofit/>
        </a:bodyPr>
        <a:lstStyle/>
        <a:p>
          <a:pPr marL="0" lvl="0" indent="0" algn="l" defTabSz="755650">
            <a:lnSpc>
              <a:spcPct val="90000"/>
            </a:lnSpc>
            <a:spcBef>
              <a:spcPct val="0"/>
            </a:spcBef>
            <a:spcAft>
              <a:spcPct val="35000"/>
            </a:spcAft>
            <a:buNone/>
          </a:pPr>
          <a:r>
            <a:rPr lang="en-US" sz="1700" b="1" kern="1200" dirty="0">
              <a:latin typeface="Times New Roman" panose="02020603050405020304" pitchFamily="18" charset="0"/>
              <a:cs typeface="Times New Roman" panose="02020603050405020304" pitchFamily="18" charset="0"/>
            </a:rPr>
            <a:t>Convolution Neural Networks</a:t>
          </a:r>
          <a:r>
            <a:rPr lang="en-US" sz="1700" kern="1200" dirty="0">
              <a:latin typeface="Times New Roman" panose="02020603050405020304" pitchFamily="18" charset="0"/>
              <a:cs typeface="Times New Roman" panose="02020603050405020304" pitchFamily="18" charset="0"/>
            </a:rPr>
            <a:t> </a:t>
          </a:r>
        </a:p>
      </dsp:txBody>
      <dsp:txXfrm>
        <a:off x="270976" y="52181"/>
        <a:ext cx="3401702" cy="452844"/>
      </dsp:txXfrm>
    </dsp:sp>
    <dsp:sp modelId="{15BEAF0F-4F79-9D4D-B2F2-0029BDB6A712}">
      <dsp:nvSpPr>
        <dsp:cNvPr id="0" name=""/>
        <dsp:cNvSpPr/>
      </dsp:nvSpPr>
      <dsp:spPr>
        <a:xfrm>
          <a:off x="0" y="1049723"/>
          <a:ext cx="4929569" cy="428400"/>
        </a:xfrm>
        <a:prstGeom prst="rect">
          <a:avLst/>
        </a:prstGeom>
        <a:solidFill>
          <a:schemeClr val="lt1">
            <a:alpha val="90000"/>
            <a:hueOff val="0"/>
            <a:satOff val="0"/>
            <a:lumOff val="0"/>
            <a:alphaOff val="0"/>
          </a:schemeClr>
        </a:solidFill>
        <a:ln w="6350" cap="flat" cmpd="sng" algn="ctr">
          <a:solidFill>
            <a:schemeClr val="accent3">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sp>
    <dsp:sp modelId="{E1BDD50E-419D-1A42-8711-E68A05372BDF}">
      <dsp:nvSpPr>
        <dsp:cNvPr id="0" name=""/>
        <dsp:cNvSpPr/>
      </dsp:nvSpPr>
      <dsp:spPr>
        <a:xfrm>
          <a:off x="246478" y="798803"/>
          <a:ext cx="3450698" cy="501840"/>
        </a:xfrm>
        <a:prstGeom prst="round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30428" tIns="0" rIns="130428" bIns="0" numCol="1" spcCol="1270" anchor="ctr" anchorCtr="0">
          <a:noAutofit/>
        </a:bodyPr>
        <a:lstStyle/>
        <a:p>
          <a:pPr marL="0" lvl="0" indent="0" algn="l" defTabSz="755650">
            <a:lnSpc>
              <a:spcPct val="90000"/>
            </a:lnSpc>
            <a:spcBef>
              <a:spcPct val="0"/>
            </a:spcBef>
            <a:spcAft>
              <a:spcPct val="35000"/>
            </a:spcAft>
            <a:buNone/>
          </a:pPr>
          <a:r>
            <a:rPr lang="en-US" sz="1700" b="1" kern="1200" dirty="0">
              <a:latin typeface="Times New Roman" panose="02020603050405020304" pitchFamily="18" charset="0"/>
              <a:cs typeface="Times New Roman" panose="02020603050405020304" pitchFamily="18" charset="0"/>
            </a:rPr>
            <a:t>Recurrent Neural Networks </a:t>
          </a:r>
          <a:endParaRPr lang="en-US" sz="1700" kern="1200" dirty="0">
            <a:latin typeface="Times New Roman" panose="02020603050405020304" pitchFamily="18" charset="0"/>
            <a:cs typeface="Times New Roman" panose="02020603050405020304" pitchFamily="18" charset="0"/>
          </a:endParaRPr>
        </a:p>
      </dsp:txBody>
      <dsp:txXfrm>
        <a:off x="270976" y="823301"/>
        <a:ext cx="3401702" cy="452844"/>
      </dsp:txXfrm>
    </dsp:sp>
    <dsp:sp modelId="{7945D5F6-CC29-BC44-AD55-706B6574AE80}">
      <dsp:nvSpPr>
        <dsp:cNvPr id="0" name=""/>
        <dsp:cNvSpPr/>
      </dsp:nvSpPr>
      <dsp:spPr>
        <a:xfrm>
          <a:off x="0" y="1820843"/>
          <a:ext cx="4929569" cy="428400"/>
        </a:xfrm>
        <a:prstGeom prst="rect">
          <a:avLst/>
        </a:prstGeom>
        <a:solidFill>
          <a:schemeClr val="lt1">
            <a:alpha val="90000"/>
            <a:hueOff val="0"/>
            <a:satOff val="0"/>
            <a:lumOff val="0"/>
            <a:alphaOff val="0"/>
          </a:schemeClr>
        </a:solidFill>
        <a:ln w="6350" cap="flat" cmpd="sng" algn="ctr">
          <a:solidFill>
            <a:schemeClr val="accent4">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sp>
    <dsp:sp modelId="{C3F3D62B-2B8B-EE44-9BE4-B6148FF162F7}">
      <dsp:nvSpPr>
        <dsp:cNvPr id="0" name=""/>
        <dsp:cNvSpPr/>
      </dsp:nvSpPr>
      <dsp:spPr>
        <a:xfrm>
          <a:off x="246478" y="1569923"/>
          <a:ext cx="3450698" cy="501840"/>
        </a:xfrm>
        <a:prstGeom prst="round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30428" tIns="0" rIns="130428" bIns="0" numCol="1" spcCol="1270" anchor="ctr" anchorCtr="0">
          <a:noAutofit/>
        </a:bodyPr>
        <a:lstStyle/>
        <a:p>
          <a:pPr marL="0" lvl="0" indent="0" algn="l" defTabSz="755650">
            <a:lnSpc>
              <a:spcPct val="90000"/>
            </a:lnSpc>
            <a:spcBef>
              <a:spcPct val="0"/>
            </a:spcBef>
            <a:spcAft>
              <a:spcPct val="35000"/>
            </a:spcAft>
            <a:buNone/>
          </a:pPr>
          <a:r>
            <a:rPr lang="en-US" sz="1700" b="1" kern="1200">
              <a:latin typeface="Times New Roman" panose="02020603050405020304" pitchFamily="18" charset="0"/>
              <a:ea typeface="+mn-ea"/>
              <a:cs typeface="Times New Roman" panose="02020603050405020304" pitchFamily="18" charset="0"/>
            </a:rPr>
            <a:t>Transfer Learning</a:t>
          </a:r>
        </a:p>
      </dsp:txBody>
      <dsp:txXfrm>
        <a:off x="270976" y="1594421"/>
        <a:ext cx="3401702" cy="452844"/>
      </dsp:txXfrm>
    </dsp:sp>
    <dsp:sp modelId="{9433380B-D97B-364D-90E1-E5489CE51161}">
      <dsp:nvSpPr>
        <dsp:cNvPr id="0" name=""/>
        <dsp:cNvSpPr/>
      </dsp:nvSpPr>
      <dsp:spPr>
        <a:xfrm>
          <a:off x="0" y="2591963"/>
          <a:ext cx="4929569" cy="428400"/>
        </a:xfrm>
        <a:prstGeom prst="rect">
          <a:avLst/>
        </a:prstGeom>
        <a:solidFill>
          <a:schemeClr val="lt1">
            <a:alpha val="90000"/>
            <a:hueOff val="0"/>
            <a:satOff val="0"/>
            <a:lumOff val="0"/>
            <a:alphaOff val="0"/>
          </a:schemeClr>
        </a:solidFill>
        <a:ln w="6350" cap="flat" cmpd="sng" algn="ctr">
          <a:solidFill>
            <a:schemeClr val="accent5">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sp>
    <dsp:sp modelId="{00BF459F-264C-D549-AFDA-92423280AFDA}">
      <dsp:nvSpPr>
        <dsp:cNvPr id="0" name=""/>
        <dsp:cNvSpPr/>
      </dsp:nvSpPr>
      <dsp:spPr>
        <a:xfrm>
          <a:off x="246478" y="2341043"/>
          <a:ext cx="3450698" cy="501840"/>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30428" tIns="0" rIns="130428" bIns="0" numCol="1" spcCol="1270" anchor="ctr" anchorCtr="0">
          <a:noAutofit/>
        </a:bodyPr>
        <a:lstStyle/>
        <a:p>
          <a:pPr marL="0" lvl="0" indent="0" algn="l" defTabSz="889000">
            <a:lnSpc>
              <a:spcPct val="90000"/>
            </a:lnSpc>
            <a:spcBef>
              <a:spcPct val="0"/>
            </a:spcBef>
            <a:spcAft>
              <a:spcPct val="35000"/>
            </a:spcAft>
            <a:buNone/>
          </a:pPr>
          <a:r>
            <a:rPr lang="en-US" sz="1700" b="1" kern="1200">
              <a:latin typeface="Times New Roman" panose="02020603050405020304" pitchFamily="18" charset="0"/>
              <a:ea typeface="+mn-ea"/>
              <a:cs typeface="Times New Roman" panose="02020603050405020304" pitchFamily="18" charset="0"/>
            </a:rPr>
            <a:t>Gradient Descent </a:t>
          </a:r>
        </a:p>
      </dsp:txBody>
      <dsp:txXfrm>
        <a:off x="270976" y="2365541"/>
        <a:ext cx="3401702" cy="452844"/>
      </dsp:txXfrm>
    </dsp:sp>
    <dsp:sp modelId="{DD815894-8C20-124C-9CB5-13F665B726D6}">
      <dsp:nvSpPr>
        <dsp:cNvPr id="0" name=""/>
        <dsp:cNvSpPr/>
      </dsp:nvSpPr>
      <dsp:spPr>
        <a:xfrm>
          <a:off x="0" y="3363083"/>
          <a:ext cx="4929569" cy="428400"/>
        </a:xfrm>
        <a:prstGeom prst="rect">
          <a:avLst/>
        </a:prstGeom>
        <a:solidFill>
          <a:schemeClr val="lt1">
            <a:alpha val="90000"/>
            <a:hueOff val="0"/>
            <a:satOff val="0"/>
            <a:lumOff val="0"/>
            <a:alphaOff val="0"/>
          </a:schemeClr>
        </a:solidFill>
        <a:ln w="6350" cap="flat" cmpd="sng" algn="ctr">
          <a:solidFill>
            <a:schemeClr val="accent6">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sp>
    <dsp:sp modelId="{B0800D21-15E3-1747-AADB-A690D8EBACA7}">
      <dsp:nvSpPr>
        <dsp:cNvPr id="0" name=""/>
        <dsp:cNvSpPr/>
      </dsp:nvSpPr>
      <dsp:spPr>
        <a:xfrm>
          <a:off x="246478" y="3112163"/>
          <a:ext cx="3450698" cy="501840"/>
        </a:xfrm>
        <a:prstGeom prst="roundRect">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30428" tIns="0" rIns="130428" bIns="0" numCol="1" spcCol="1270" anchor="ctr" anchorCtr="0">
          <a:noAutofit/>
        </a:bodyPr>
        <a:lstStyle/>
        <a:p>
          <a:pPr marL="0" lvl="0" indent="0" algn="l" defTabSz="889000">
            <a:lnSpc>
              <a:spcPct val="90000"/>
            </a:lnSpc>
            <a:spcBef>
              <a:spcPct val="0"/>
            </a:spcBef>
            <a:spcAft>
              <a:spcPct val="35000"/>
            </a:spcAft>
            <a:buNone/>
          </a:pPr>
          <a:r>
            <a:rPr lang="en-US" sz="1700" b="1" kern="1200">
              <a:latin typeface="Times New Roman" panose="02020603050405020304" pitchFamily="18" charset="0"/>
              <a:ea typeface="+mn-ea"/>
              <a:cs typeface="Times New Roman" panose="02020603050405020304" pitchFamily="18" charset="0"/>
            </a:rPr>
            <a:t>Text Processing</a:t>
          </a:r>
        </a:p>
      </dsp:txBody>
      <dsp:txXfrm>
        <a:off x="270976" y="3136661"/>
        <a:ext cx="3401702" cy="452844"/>
      </dsp:txXfrm>
    </dsp:sp>
    <dsp:sp modelId="{76D0EDA5-F97A-C840-9F3D-A6571D9FDB6E}">
      <dsp:nvSpPr>
        <dsp:cNvPr id="0" name=""/>
        <dsp:cNvSpPr/>
      </dsp:nvSpPr>
      <dsp:spPr>
        <a:xfrm>
          <a:off x="0" y="4134203"/>
          <a:ext cx="4929569" cy="428400"/>
        </a:xfrm>
        <a:prstGeom prst="rect">
          <a:avLst/>
        </a:prstGeom>
        <a:solidFill>
          <a:schemeClr val="lt1">
            <a:alpha val="90000"/>
            <a:hueOff val="0"/>
            <a:satOff val="0"/>
            <a:lumOff val="0"/>
            <a:alphaOff val="0"/>
          </a:schemeClr>
        </a:solidFill>
        <a:ln w="635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sp>
    <dsp:sp modelId="{4752FBB2-01B4-4F42-AF4A-89DE77F6C2AE}">
      <dsp:nvSpPr>
        <dsp:cNvPr id="0" name=""/>
        <dsp:cNvSpPr/>
      </dsp:nvSpPr>
      <dsp:spPr>
        <a:xfrm>
          <a:off x="246478" y="3883283"/>
          <a:ext cx="3450698" cy="501840"/>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30428" tIns="0" rIns="130428" bIns="0" numCol="1" spcCol="1270" anchor="ctr" anchorCtr="0">
          <a:noAutofit/>
        </a:bodyPr>
        <a:lstStyle/>
        <a:p>
          <a:pPr marL="0" lvl="0" indent="0" algn="l" defTabSz="889000">
            <a:lnSpc>
              <a:spcPct val="90000"/>
            </a:lnSpc>
            <a:spcBef>
              <a:spcPct val="0"/>
            </a:spcBef>
            <a:spcAft>
              <a:spcPct val="35000"/>
            </a:spcAft>
            <a:buNone/>
          </a:pPr>
          <a:r>
            <a:rPr lang="en-US" sz="1700" b="1" kern="1200">
              <a:latin typeface="Times New Roman" panose="02020603050405020304" pitchFamily="18" charset="0"/>
              <a:ea typeface="+mn-ea"/>
              <a:cs typeface="Times New Roman" panose="02020603050405020304" pitchFamily="18" charset="0"/>
            </a:rPr>
            <a:t>Bleu (Bilingual Evaluation Understudy) Score</a:t>
          </a:r>
        </a:p>
      </dsp:txBody>
      <dsp:txXfrm>
        <a:off x="270976" y="3907781"/>
        <a:ext cx="3401702" cy="452844"/>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B8136-4330-4480-80D9-0F6FD970617C}"/>
              </a:ext>
            </a:extLst>
          </p:cNvPr>
          <p:cNvSpPr>
            <a:spLocks noGrp="1"/>
          </p:cNvSpPr>
          <p:nvPr>
            <p:ph type="ctrTitle"/>
          </p:nvPr>
        </p:nvSpPr>
        <p:spPr>
          <a:xfrm>
            <a:off x="576072" y="1124712"/>
            <a:ext cx="11036808" cy="3172968"/>
          </a:xfrm>
        </p:spPr>
        <p:txBody>
          <a:bodyPr anchor="b">
            <a:normAutofit/>
          </a:bodyPr>
          <a:lstStyle>
            <a:lvl1pPr algn="l">
              <a:defRPr sz="8000"/>
            </a:lvl1pPr>
          </a:lstStyle>
          <a:p>
            <a:r>
              <a:rPr lang="en-US" dirty="0"/>
              <a:t>Click to edit Master title style</a:t>
            </a:r>
          </a:p>
        </p:txBody>
      </p:sp>
      <p:sp>
        <p:nvSpPr>
          <p:cNvPr id="3" name="Subtitle 2">
            <a:extLst>
              <a:ext uri="{FF2B5EF4-FFF2-40B4-BE49-F238E27FC236}">
                <a16:creationId xmlns:a16="http://schemas.microsoft.com/office/drawing/2014/main" id="{566E5739-DD96-45FB-B609-3E3447A52FED}"/>
              </a:ext>
            </a:extLst>
          </p:cNvPr>
          <p:cNvSpPr>
            <a:spLocks noGrp="1"/>
          </p:cNvSpPr>
          <p:nvPr>
            <p:ph type="subTitle" idx="1"/>
          </p:nvPr>
        </p:nvSpPr>
        <p:spPr>
          <a:xfrm>
            <a:off x="576072" y="4727448"/>
            <a:ext cx="11036808" cy="1481328"/>
          </a:xfrm>
        </p:spPr>
        <p:txBody>
          <a:bodyPr>
            <a:norm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1B9FF558-51F9-42A2-9944-DBE23DA8B224}"/>
              </a:ext>
            </a:extLst>
          </p:cNvPr>
          <p:cNvSpPr>
            <a:spLocks noGrp="1"/>
          </p:cNvSpPr>
          <p:nvPr>
            <p:ph type="dt" sz="half" idx="10"/>
          </p:nvPr>
        </p:nvSpPr>
        <p:spPr>
          <a:xfrm>
            <a:off x="576072" y="6356350"/>
            <a:ext cx="2743200" cy="365125"/>
          </a:xfrm>
        </p:spPr>
        <p:txBody>
          <a:bodyPr/>
          <a:lstStyle/>
          <a:p>
            <a:fld id="{02AC24A9-CCB6-4F8D-B8DB-C2F3692CFA5A}" type="datetimeFigureOut">
              <a:rPr lang="en-US" smtClean="0"/>
              <a:t>12/3/20</a:t>
            </a:fld>
            <a:endParaRPr lang="en-US" dirty="0"/>
          </a:p>
        </p:txBody>
      </p:sp>
      <p:sp>
        <p:nvSpPr>
          <p:cNvPr id="5" name="Footer Placeholder 4">
            <a:extLst>
              <a:ext uri="{FF2B5EF4-FFF2-40B4-BE49-F238E27FC236}">
                <a16:creationId xmlns:a16="http://schemas.microsoft.com/office/drawing/2014/main" id="{8B8C0E86-A7F7-4BDC-A637-254E5252DED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3D10ADE-E9DA-4E57-BF57-1CCB65219839}"/>
              </a:ext>
            </a:extLst>
          </p:cNvPr>
          <p:cNvSpPr>
            <a:spLocks noGrp="1"/>
          </p:cNvSpPr>
          <p:nvPr>
            <p:ph type="sldNum" sz="quarter" idx="12"/>
          </p:nvPr>
        </p:nvSpPr>
        <p:spPr>
          <a:xfrm>
            <a:off x="8869680" y="6356350"/>
            <a:ext cx="2743200" cy="365125"/>
          </a:xfrm>
        </p:spPr>
        <p:txBody>
          <a:bodyPr/>
          <a:lstStyle/>
          <a:p>
            <a:fld id="{B2DC25EE-239B-4C5F-AAD1-255A7D5F1EE2}" type="slidenum">
              <a:rPr lang="en-US" smtClean="0"/>
              <a:t>‹#›</a:t>
            </a:fld>
            <a:endParaRPr lang="en-US" dirty="0"/>
          </a:p>
        </p:txBody>
      </p:sp>
      <p:sp>
        <p:nvSpPr>
          <p:cNvPr id="8" name="Rectangle 7">
            <a:extLst>
              <a:ext uri="{FF2B5EF4-FFF2-40B4-BE49-F238E27FC236}">
                <a16:creationId xmlns:a16="http://schemas.microsoft.com/office/drawing/2014/main" id="{8D06CE56-3881-4ADA-8CEF-D18B02C242A3}"/>
              </a:ext>
            </a:extLst>
          </p:cNvPr>
          <p:cNvSpPr/>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79F3C543-62EC-4433-9C93-A2CD8764E9B4}"/>
              </a:ext>
            </a:extLst>
          </p:cNvPr>
          <p:cNvSpPr/>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441026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32C18-E430-4EC7-BD7C-99D86D012231}"/>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8FC5012F-7119-4D94-9717-3862E1C9384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ED9A4A-D287-4207-9037-70DB007A1707}"/>
              </a:ext>
            </a:extLst>
          </p:cNvPr>
          <p:cNvSpPr>
            <a:spLocks noGrp="1"/>
          </p:cNvSpPr>
          <p:nvPr>
            <p:ph type="dt" sz="half" idx="10"/>
          </p:nvPr>
        </p:nvSpPr>
        <p:spPr/>
        <p:txBody>
          <a:bodyPr/>
          <a:lstStyle/>
          <a:p>
            <a:fld id="{02AC24A9-CCB6-4F8D-B8DB-C2F3692CFA5A}" type="datetimeFigureOut">
              <a:rPr lang="en-US" smtClean="0"/>
              <a:t>12/3/20</a:t>
            </a:fld>
            <a:endParaRPr lang="en-US"/>
          </a:p>
        </p:txBody>
      </p:sp>
      <p:sp>
        <p:nvSpPr>
          <p:cNvPr id="5" name="Footer Placeholder 4">
            <a:extLst>
              <a:ext uri="{FF2B5EF4-FFF2-40B4-BE49-F238E27FC236}">
                <a16:creationId xmlns:a16="http://schemas.microsoft.com/office/drawing/2014/main" id="{61ECFCAC-80DB-43BB-B3F1-AC22BACEE3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679730-3487-4D94-A0DC-C21684963AB3}"/>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3894957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543C89D-929E-4CD1-BCCC-72A14C0335D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FED450EA-A577-4B76-A12F-650BEB20FD8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D2603B-9ACE-4FA9-805B-9B91EB63DF7D}"/>
              </a:ext>
            </a:extLst>
          </p:cNvPr>
          <p:cNvSpPr>
            <a:spLocks noGrp="1"/>
          </p:cNvSpPr>
          <p:nvPr>
            <p:ph type="dt" sz="half" idx="10"/>
          </p:nvPr>
        </p:nvSpPr>
        <p:spPr/>
        <p:txBody>
          <a:bodyPr/>
          <a:lstStyle/>
          <a:p>
            <a:fld id="{02AC24A9-CCB6-4F8D-B8DB-C2F3692CFA5A}" type="datetimeFigureOut">
              <a:rPr lang="en-US" smtClean="0"/>
              <a:t>12/3/20</a:t>
            </a:fld>
            <a:endParaRPr lang="en-US"/>
          </a:p>
        </p:txBody>
      </p:sp>
      <p:sp>
        <p:nvSpPr>
          <p:cNvPr id="5" name="Footer Placeholder 4">
            <a:extLst>
              <a:ext uri="{FF2B5EF4-FFF2-40B4-BE49-F238E27FC236}">
                <a16:creationId xmlns:a16="http://schemas.microsoft.com/office/drawing/2014/main" id="{7ECE18AC-D6A9-4A61-885D-68E2B684A4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5197AE4-AA47-4E14-8FFE-171FAE47F49E}"/>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739730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02AC24A9-CCB6-4F8D-B8DB-C2F3692CFA5A}" type="datetimeFigureOut">
              <a:rPr lang="en-US" smtClean="0"/>
              <a:t>12/3/20</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B2DC25EE-239B-4C5F-AAD1-255A7D5F1EE2}" type="slidenum">
              <a:rPr lang="en-US" smtClean="0"/>
              <a:t>‹#›</a:t>
            </a:fld>
            <a:endParaRPr lang="en-US" dirty="0"/>
          </a:p>
        </p:txBody>
      </p:sp>
    </p:spTree>
    <p:extLst>
      <p:ext uri="{BB962C8B-B14F-4D97-AF65-F5344CB8AC3E}">
        <p14:creationId xmlns:p14="http://schemas.microsoft.com/office/powerpoint/2010/main" val="426273525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2AC24A9-CCB6-4F8D-B8DB-C2F3692CFA5A}" type="datetimeFigureOut">
              <a:rPr lang="en-US" smtClean="0"/>
              <a:t>12/3/20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6492689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2AC24A9-CCB6-4F8D-B8DB-C2F3692CFA5A}" type="datetimeFigureOut">
              <a:rPr lang="en-US" smtClean="0"/>
              <a:t>12/3/20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75716257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2AC24A9-CCB6-4F8D-B8DB-C2F3692CFA5A}" type="datetimeFigureOut">
              <a:rPr lang="en-US" smtClean="0"/>
              <a:t>12/3/20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94766393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2AC24A9-CCB6-4F8D-B8DB-C2F3692CFA5A}" type="datetimeFigureOut">
              <a:rPr lang="en-US" smtClean="0"/>
              <a:t>12/3/20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34279047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2AC24A9-CCB6-4F8D-B8DB-C2F3692CFA5A}" type="datetimeFigureOut">
              <a:rPr lang="en-US" smtClean="0"/>
              <a:t>12/3/20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5307924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2AC24A9-CCB6-4F8D-B8DB-C2F3692CFA5A}" type="datetimeFigureOut">
              <a:rPr lang="en-US" smtClean="0"/>
              <a:t>12/3/20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3198155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2AC24A9-CCB6-4F8D-B8DB-C2F3692CFA5A}" type="datetimeFigureOut">
              <a:rPr lang="en-US" smtClean="0"/>
              <a:t>12/3/20</a:t>
            </a:fld>
            <a:endParaRPr lang="en-US" dirty="0"/>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027885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D6FBB9D-1CAA-4D05-AB33-BABDFE17B843}"/>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0" name="Rectangle 9">
            <a:extLst>
              <a:ext uri="{FF2B5EF4-FFF2-40B4-BE49-F238E27FC236}">
                <a16:creationId xmlns:a16="http://schemas.microsoft.com/office/drawing/2014/main" id="{04727B71-B4B6-4823-80A1-68C40B475118}"/>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9A6DB05-9FB5-4B07-8675-74C23D4FD89D}"/>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8D358CF-0758-490A-A084-C46443B9ABE8}"/>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Content Placeholder 2">
            <a:extLst>
              <a:ext uri="{FF2B5EF4-FFF2-40B4-BE49-F238E27FC236}">
                <a16:creationId xmlns:a16="http://schemas.microsoft.com/office/drawing/2014/main" id="{21671183-B3CE-4F45-92FB-98290CA0E2CA}"/>
              </a:ext>
            </a:extLst>
          </p:cNvPr>
          <p:cNvSpPr>
            <a:spLocks noGrp="1"/>
          </p:cNvSpPr>
          <p:nvPr>
            <p:ph idx="1"/>
          </p:nvPr>
        </p:nvSpPr>
        <p:spPr>
          <a:xfrm>
            <a:off x="1115568" y="2478024"/>
            <a:ext cx="10168128"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D7DED67-27EC-4D43-A21C-093C1DB04813}"/>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12/3/20</a:t>
            </a:fld>
            <a:endParaRPr lang="en-US"/>
          </a:p>
        </p:txBody>
      </p:sp>
      <p:sp>
        <p:nvSpPr>
          <p:cNvPr id="5" name="Footer Placeholder 4">
            <a:extLst>
              <a:ext uri="{FF2B5EF4-FFF2-40B4-BE49-F238E27FC236}">
                <a16:creationId xmlns:a16="http://schemas.microsoft.com/office/drawing/2014/main" id="{36747CE3-4890-4BC1-94DB-5D49D02C99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3C5AD3-D79A-4D46-B25B-822FE0252511}"/>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49484766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2AC24A9-CCB6-4F8D-B8DB-C2F3692CFA5A}" type="datetimeFigureOut">
              <a:rPr lang="en-US" smtClean="0"/>
              <a:t>12/3/20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84337794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2AC24A9-CCB6-4F8D-B8DB-C2F3692CFA5A}" type="datetimeFigureOut">
              <a:rPr lang="en-US" smtClean="0"/>
              <a:t>12/3/20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94958554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2AC24A9-CCB6-4F8D-B8DB-C2F3692CFA5A}" type="datetimeFigureOut">
              <a:rPr lang="en-US" smtClean="0"/>
              <a:t>12/3/20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65941272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2AC24A9-CCB6-4F8D-B8DB-C2F3692CFA5A}" type="datetimeFigureOut">
              <a:rPr lang="en-US" smtClean="0"/>
              <a:t>12/3/20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2DC25EE-239B-4C5F-AAD1-255A7D5F1EE2}" type="slidenum">
              <a:rPr lang="en-US" smtClean="0"/>
              <a:t>‹#›</a:t>
            </a:fld>
            <a:endParaRPr lang="en-US"/>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423717306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2AC24A9-CCB6-4F8D-B8DB-C2F3692CFA5A}" type="datetimeFigureOut">
              <a:rPr lang="en-US" smtClean="0"/>
              <a:t>12/3/20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21834891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02AC24A9-CCB6-4F8D-B8DB-C2F3692CFA5A}" type="datetimeFigureOut">
              <a:rPr lang="en-US" smtClean="0"/>
              <a:t>12/3/20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33423674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02AC24A9-CCB6-4F8D-B8DB-C2F3692CFA5A}" type="datetimeFigureOut">
              <a:rPr lang="en-US" smtClean="0"/>
              <a:t>12/3/20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55815030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2AC24A9-CCB6-4F8D-B8DB-C2F3692CFA5A}" type="datetimeFigureOut">
              <a:rPr lang="en-US" smtClean="0"/>
              <a:t>12/3/20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98546603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2AC24A9-CCB6-4F8D-B8DB-C2F3692CFA5A}" type="datetimeFigureOut">
              <a:rPr lang="en-US" smtClean="0"/>
              <a:t>12/3/20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5146788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5AEDC5C-2E87-49C6-AB07-A95E5F39ED8E}"/>
              </a:ext>
            </a:extLst>
          </p:cNvPr>
          <p:cNvSpPr/>
          <p:nvPr/>
        </p:nvSpPr>
        <p:spPr>
          <a:xfrm>
            <a:off x="558210" y="4981421"/>
            <a:ext cx="11134956" cy="822960"/>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A57D88DE-E462-4C8A-BF99-609390DFB781}"/>
              </a:ext>
            </a:extLst>
          </p:cNvPr>
          <p:cNvSpPr/>
          <p:nvPr/>
        </p:nvSpPr>
        <p:spPr>
          <a:xfrm>
            <a:off x="498834" y="5118581"/>
            <a:ext cx="146304"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8E44900-E8BF-4B12-8BCB-41076E2B68C7}"/>
              </a:ext>
            </a:extLst>
          </p:cNvPr>
          <p:cNvSpPr>
            <a:spLocks noGrp="1"/>
          </p:cNvSpPr>
          <p:nvPr>
            <p:ph type="title"/>
          </p:nvPr>
        </p:nvSpPr>
        <p:spPr>
          <a:xfrm>
            <a:off x="557784" y="640080"/>
            <a:ext cx="10890504" cy="4114800"/>
          </a:xfrm>
        </p:spPr>
        <p:txBody>
          <a:bodyPr anchor="b">
            <a:normAutofit/>
          </a:bodyPr>
          <a:lstStyle>
            <a:lvl1pPr>
              <a:defRPr sz="6600"/>
            </a:lvl1pPr>
          </a:lstStyle>
          <a:p>
            <a:r>
              <a:rPr lang="en-US" dirty="0"/>
              <a:t>Click to edit Master title style</a:t>
            </a:r>
          </a:p>
        </p:txBody>
      </p:sp>
      <p:sp>
        <p:nvSpPr>
          <p:cNvPr id="3" name="Text Placeholder 2">
            <a:extLst>
              <a:ext uri="{FF2B5EF4-FFF2-40B4-BE49-F238E27FC236}">
                <a16:creationId xmlns:a16="http://schemas.microsoft.com/office/drawing/2014/main" id="{917741F9-B00F-4463-A257-6B66DABD9B4E}"/>
              </a:ext>
            </a:extLst>
          </p:cNvPr>
          <p:cNvSpPr>
            <a:spLocks noGrp="1"/>
          </p:cNvSpPr>
          <p:nvPr>
            <p:ph type="body" idx="1"/>
          </p:nvPr>
        </p:nvSpPr>
        <p:spPr>
          <a:xfrm>
            <a:off x="841248" y="5102352"/>
            <a:ext cx="10607040" cy="585216"/>
          </a:xfrm>
        </p:spPr>
        <p:txBody>
          <a:bodyPr anchor="ct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D48BFA7D-4401-4285-802B-1579165F0D6D}"/>
              </a:ext>
            </a:extLst>
          </p:cNvPr>
          <p:cNvSpPr>
            <a:spLocks noGrp="1"/>
          </p:cNvSpPr>
          <p:nvPr>
            <p:ph type="dt" sz="half" idx="10"/>
          </p:nvPr>
        </p:nvSpPr>
        <p:spPr/>
        <p:txBody>
          <a:bodyPr/>
          <a:lstStyle/>
          <a:p>
            <a:fld id="{02AC24A9-CCB6-4F8D-B8DB-C2F3692CFA5A}" type="datetimeFigureOut">
              <a:rPr lang="en-US" smtClean="0"/>
              <a:t>12/3/20</a:t>
            </a:fld>
            <a:endParaRPr lang="en-US"/>
          </a:p>
        </p:txBody>
      </p:sp>
      <p:sp>
        <p:nvSpPr>
          <p:cNvPr id="5" name="Footer Placeholder 4">
            <a:extLst>
              <a:ext uri="{FF2B5EF4-FFF2-40B4-BE49-F238E27FC236}">
                <a16:creationId xmlns:a16="http://schemas.microsoft.com/office/drawing/2014/main" id="{49A909C5-AA19-4195-8376-9002D5DF46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AC3F32-46E0-47C8-8565-5969A475FDB0}"/>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908183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076262E-36A0-40C6-ADE6-90CD9FB9B9EA}"/>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1" name="Rectangle 10">
            <a:extLst>
              <a:ext uri="{FF2B5EF4-FFF2-40B4-BE49-F238E27FC236}">
                <a16:creationId xmlns:a16="http://schemas.microsoft.com/office/drawing/2014/main" id="{42677A9B-4D1D-4D80-912C-24570140A650}"/>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03DC8C98-510F-48C9-82B2-9E4F760A68DF}"/>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7A078AE-0BC3-48F9-87EC-2DB0CCE7E2AE}"/>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Content Placeholder 2">
            <a:extLst>
              <a:ext uri="{FF2B5EF4-FFF2-40B4-BE49-F238E27FC236}">
                <a16:creationId xmlns:a16="http://schemas.microsoft.com/office/drawing/2014/main" id="{292A20DF-0829-4336-B59F-FF9D7AA9D8B6}"/>
              </a:ext>
            </a:extLst>
          </p:cNvPr>
          <p:cNvSpPr>
            <a:spLocks noGrp="1"/>
          </p:cNvSpPr>
          <p:nvPr>
            <p:ph sz="half" idx="1"/>
          </p:nvPr>
        </p:nvSpPr>
        <p:spPr>
          <a:xfrm>
            <a:off x="1115568" y="2478024"/>
            <a:ext cx="4937760"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7935D01C-CF67-4DF6-B96C-FFC9D5BF847B}"/>
              </a:ext>
            </a:extLst>
          </p:cNvPr>
          <p:cNvSpPr>
            <a:spLocks noGrp="1"/>
          </p:cNvSpPr>
          <p:nvPr>
            <p:ph sz="half" idx="2"/>
          </p:nvPr>
        </p:nvSpPr>
        <p:spPr>
          <a:xfrm>
            <a:off x="6345936" y="2478024"/>
            <a:ext cx="4937760"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29BBD797-6031-4F82-8726-EAB757027FF5}"/>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12/3/20</a:t>
            </a:fld>
            <a:endParaRPr lang="en-US"/>
          </a:p>
        </p:txBody>
      </p:sp>
      <p:sp>
        <p:nvSpPr>
          <p:cNvPr id="6" name="Footer Placeholder 5">
            <a:extLst>
              <a:ext uri="{FF2B5EF4-FFF2-40B4-BE49-F238E27FC236}">
                <a16:creationId xmlns:a16="http://schemas.microsoft.com/office/drawing/2014/main" id="{76B3F71C-B897-4909-A75E-8716AD49C15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F78BC14-5BB1-405F-A6F3-C07230F085C8}"/>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6017968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B671BDE-E45C-41A1-9B98-4A607D703855}"/>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Rectangle 12">
            <a:extLst>
              <a:ext uri="{FF2B5EF4-FFF2-40B4-BE49-F238E27FC236}">
                <a16:creationId xmlns:a16="http://schemas.microsoft.com/office/drawing/2014/main" id="{299500CE-917A-4D03-A7DF-71D8EBBC1537}"/>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C3D0D377-28B0-417D-886B-9483AF064975}"/>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F8F91F8-0767-40B5-A3AA-72931FC192EA}"/>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Text Placeholder 2">
            <a:extLst>
              <a:ext uri="{FF2B5EF4-FFF2-40B4-BE49-F238E27FC236}">
                <a16:creationId xmlns:a16="http://schemas.microsoft.com/office/drawing/2014/main" id="{AAAE0554-8BEE-4BF6-9519-51B8475D35E1}"/>
              </a:ext>
            </a:extLst>
          </p:cNvPr>
          <p:cNvSpPr>
            <a:spLocks noGrp="1"/>
          </p:cNvSpPr>
          <p:nvPr>
            <p:ph type="body" idx="1"/>
          </p:nvPr>
        </p:nvSpPr>
        <p:spPr>
          <a:xfrm>
            <a:off x="1115568"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FD4A358D-C930-48E0-B372-06A826B74C47}"/>
              </a:ext>
            </a:extLst>
          </p:cNvPr>
          <p:cNvSpPr>
            <a:spLocks noGrp="1"/>
          </p:cNvSpPr>
          <p:nvPr>
            <p:ph sz="half" idx="2"/>
          </p:nvPr>
        </p:nvSpPr>
        <p:spPr>
          <a:xfrm>
            <a:off x="1115568" y="3203688"/>
            <a:ext cx="4937760" cy="2968512"/>
          </a:xfrm>
        </p:spPr>
        <p:txBody>
          <a:bodyPr/>
          <a:lstStyle>
            <a:lvl1pPr>
              <a:defRPr sz="2400"/>
            </a:lvl1pPr>
            <a:lvl2pPr>
              <a:defRPr sz="2000"/>
            </a:lvl2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83B6615E-4966-4150-83B6-C47591B36383}"/>
              </a:ext>
            </a:extLst>
          </p:cNvPr>
          <p:cNvSpPr>
            <a:spLocks noGrp="1"/>
          </p:cNvSpPr>
          <p:nvPr>
            <p:ph type="body" sz="quarter" idx="3"/>
          </p:nvPr>
        </p:nvSpPr>
        <p:spPr>
          <a:xfrm>
            <a:off x="6345936"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BD409F6B-C17B-4B4F-9F35-5068BDC4E2FD}"/>
              </a:ext>
            </a:extLst>
          </p:cNvPr>
          <p:cNvSpPr>
            <a:spLocks noGrp="1"/>
          </p:cNvSpPr>
          <p:nvPr>
            <p:ph sz="quarter" idx="4"/>
          </p:nvPr>
        </p:nvSpPr>
        <p:spPr>
          <a:xfrm>
            <a:off x="6345936" y="3203687"/>
            <a:ext cx="4937760" cy="2968511"/>
          </a:xfrm>
        </p:spPr>
        <p:txBody>
          <a:bodyPr/>
          <a:lstStyle>
            <a:lvl1pPr>
              <a:defRPr sz="2400"/>
            </a:lvl1pPr>
            <a:lvl2pPr>
              <a:defRPr sz="2000"/>
            </a:lvl2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C8BC356D-052B-4A9B-8B2F-6665FD325AB3}"/>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12/3/20</a:t>
            </a:fld>
            <a:endParaRPr lang="en-US"/>
          </a:p>
        </p:txBody>
      </p:sp>
      <p:sp>
        <p:nvSpPr>
          <p:cNvPr id="8" name="Footer Placeholder 7">
            <a:extLst>
              <a:ext uri="{FF2B5EF4-FFF2-40B4-BE49-F238E27FC236}">
                <a16:creationId xmlns:a16="http://schemas.microsoft.com/office/drawing/2014/main" id="{69C5E5FA-26A9-467C-93E3-8476142D1D4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279E50C-1E40-4B48-871B-E392428D20A3}"/>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5976590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8C0689C4-0DB3-408B-A956-40326B4AE4C4}"/>
              </a:ext>
            </a:extLst>
          </p:cNvPr>
          <p:cNvSpPr/>
          <p:nvPr/>
        </p:nvSpPr>
        <p:spPr>
          <a:xfrm>
            <a:off x="665853" y="1533525"/>
            <a:ext cx="10917063" cy="3790950"/>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56E1D10E-1C30-41BF-8C3B-C460C9B5597B}"/>
              </a:ext>
            </a:extLst>
          </p:cNvPr>
          <p:cNvSpPr/>
          <p:nvPr/>
        </p:nvSpPr>
        <p:spPr>
          <a:xfrm>
            <a:off x="609084" y="2971798"/>
            <a:ext cx="128016" cy="914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79454F2-0EE5-4888-AF4C-82F825E6226E}"/>
              </a:ext>
            </a:extLst>
          </p:cNvPr>
          <p:cNvSpPr>
            <a:spLocks noGrp="1"/>
          </p:cNvSpPr>
          <p:nvPr>
            <p:ph type="title"/>
          </p:nvPr>
        </p:nvSpPr>
        <p:spPr>
          <a:xfrm>
            <a:off x="1078992" y="1938528"/>
            <a:ext cx="10177272" cy="2990088"/>
          </a:xfrm>
        </p:spPr>
        <p:txBody>
          <a:bodyPr>
            <a:normAutofit/>
          </a:bodyPr>
          <a:lstStyle>
            <a:lvl1pPr>
              <a:defRPr sz="5400"/>
            </a:lvl1pPr>
          </a:lstStyle>
          <a:p>
            <a:r>
              <a:rPr lang="en-US" dirty="0"/>
              <a:t>Click to edit Master title style</a:t>
            </a:r>
          </a:p>
        </p:txBody>
      </p:sp>
      <p:sp>
        <p:nvSpPr>
          <p:cNvPr id="3" name="Date Placeholder 2">
            <a:extLst>
              <a:ext uri="{FF2B5EF4-FFF2-40B4-BE49-F238E27FC236}">
                <a16:creationId xmlns:a16="http://schemas.microsoft.com/office/drawing/2014/main" id="{67C91241-A315-4643-91E5-CF2C25CC903A}"/>
              </a:ext>
            </a:extLst>
          </p:cNvPr>
          <p:cNvSpPr>
            <a:spLocks noGrp="1"/>
          </p:cNvSpPr>
          <p:nvPr>
            <p:ph type="dt" sz="half" idx="10"/>
          </p:nvPr>
        </p:nvSpPr>
        <p:spPr/>
        <p:txBody>
          <a:bodyPr/>
          <a:lstStyle/>
          <a:p>
            <a:fld id="{02AC24A9-CCB6-4F8D-B8DB-C2F3692CFA5A}" type="datetimeFigureOut">
              <a:rPr lang="en-US" smtClean="0"/>
              <a:t>12/3/20</a:t>
            </a:fld>
            <a:endParaRPr lang="en-US"/>
          </a:p>
        </p:txBody>
      </p:sp>
      <p:sp>
        <p:nvSpPr>
          <p:cNvPr id="4" name="Footer Placeholder 3">
            <a:extLst>
              <a:ext uri="{FF2B5EF4-FFF2-40B4-BE49-F238E27FC236}">
                <a16:creationId xmlns:a16="http://schemas.microsoft.com/office/drawing/2014/main" id="{22706D86-5479-487D-94C8-76093D84F37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7739411-CED6-43D4-868D-A65C4161A72B}"/>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40459309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AC447E0-1D4D-4EF2-B81B-4B2400EE3EDB}"/>
              </a:ext>
            </a:extLst>
          </p:cNvPr>
          <p:cNvSpPr>
            <a:spLocks noGrp="1"/>
          </p:cNvSpPr>
          <p:nvPr>
            <p:ph type="dt" sz="half" idx="10"/>
          </p:nvPr>
        </p:nvSpPr>
        <p:spPr/>
        <p:txBody>
          <a:bodyPr/>
          <a:lstStyle/>
          <a:p>
            <a:fld id="{02AC24A9-CCB6-4F8D-B8DB-C2F3692CFA5A}" type="datetimeFigureOut">
              <a:rPr lang="en-US" smtClean="0"/>
              <a:t>12/3/20</a:t>
            </a:fld>
            <a:endParaRPr lang="en-US"/>
          </a:p>
        </p:txBody>
      </p:sp>
      <p:sp>
        <p:nvSpPr>
          <p:cNvPr id="3" name="Footer Placeholder 2">
            <a:extLst>
              <a:ext uri="{FF2B5EF4-FFF2-40B4-BE49-F238E27FC236}">
                <a16:creationId xmlns:a16="http://schemas.microsoft.com/office/drawing/2014/main" id="{C9984CA0-2A78-4600-9F3D-19B09E790FE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440955-B18E-49D3-AE7B-B331200E34C5}"/>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2447503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FA417FE-CD1A-486F-A4AC-E4000A2FB18E}"/>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1318F0F5-812B-472C-9408-B80F2553F5E0}"/>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7F7751B-CD8F-4F5B-A903-1DCE5D1E8306}"/>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dirty="0"/>
              <a:t>Click to edit Master title style</a:t>
            </a:r>
          </a:p>
        </p:txBody>
      </p:sp>
      <p:sp>
        <p:nvSpPr>
          <p:cNvPr id="3" name="Content Placeholder 2">
            <a:extLst>
              <a:ext uri="{FF2B5EF4-FFF2-40B4-BE49-F238E27FC236}">
                <a16:creationId xmlns:a16="http://schemas.microsoft.com/office/drawing/2014/main" id="{EFA55C8A-A0BB-441D-976F-EB56D4382DB6}"/>
              </a:ext>
            </a:extLst>
          </p:cNvPr>
          <p:cNvSpPr>
            <a:spLocks noGrp="1"/>
          </p:cNvSpPr>
          <p:nvPr>
            <p:ph idx="1"/>
          </p:nvPr>
        </p:nvSpPr>
        <p:spPr>
          <a:xfrm>
            <a:off x="4965192" y="1709928"/>
            <a:ext cx="6729984" cy="4096512"/>
          </a:xfrm>
        </p:spPr>
        <p:txBody>
          <a:bodyPr/>
          <a:lstStyle>
            <a:lvl1pPr>
              <a:defRPr sz="2800"/>
            </a:lvl1pPr>
            <a:lvl2pPr>
              <a:defRPr sz="24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37DE6A51-A2E5-4BFA-B571-9FDFE1BBFB44}"/>
              </a:ext>
            </a:extLst>
          </p:cNvPr>
          <p:cNvSpPr>
            <a:spLocks noGrp="1"/>
          </p:cNvSpPr>
          <p:nvPr>
            <p:ph type="body" sz="half" idx="2"/>
          </p:nvPr>
        </p:nvSpPr>
        <p:spPr>
          <a:xfrm>
            <a:off x="868680" y="3429000"/>
            <a:ext cx="3099816" cy="2066544"/>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3D92778A-DD4C-4651-9C53-8B0C44CD8805}"/>
              </a:ext>
            </a:extLst>
          </p:cNvPr>
          <p:cNvSpPr>
            <a:spLocks noGrp="1"/>
          </p:cNvSpPr>
          <p:nvPr>
            <p:ph type="dt" sz="half" idx="10"/>
          </p:nvPr>
        </p:nvSpPr>
        <p:spPr>
          <a:xfrm>
            <a:off x="868680" y="6356350"/>
            <a:ext cx="2743200" cy="365125"/>
          </a:xfrm>
        </p:spPr>
        <p:txBody>
          <a:bodyPr/>
          <a:lstStyle/>
          <a:p>
            <a:fld id="{02AC24A9-CCB6-4F8D-B8DB-C2F3692CFA5A}" type="datetimeFigureOut">
              <a:rPr lang="en-US" smtClean="0"/>
              <a:t>12/3/20</a:t>
            </a:fld>
            <a:endParaRPr lang="en-US" dirty="0"/>
          </a:p>
        </p:txBody>
      </p:sp>
      <p:sp>
        <p:nvSpPr>
          <p:cNvPr id="6" name="Footer Placeholder 5">
            <a:extLst>
              <a:ext uri="{FF2B5EF4-FFF2-40B4-BE49-F238E27FC236}">
                <a16:creationId xmlns:a16="http://schemas.microsoft.com/office/drawing/2014/main" id="{9D6C7F66-2DFA-4146-BE1A-CE2890FE45E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285D185-B1B6-4D62-81BE-BE82C80ACA6C}"/>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3283445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68B77B5-211C-456E-B79F-306CC3619347}"/>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3B63C338-194D-4F23-ABEC-60A7EA96F302}"/>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0C04DCC-0E3E-4F05-9FAC-9FA6CA4B2BAE}"/>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dirty="0"/>
              <a:t>Click to edit Master title style</a:t>
            </a:r>
          </a:p>
        </p:txBody>
      </p:sp>
      <p:sp>
        <p:nvSpPr>
          <p:cNvPr id="3" name="Picture Placeholder 2">
            <a:extLst>
              <a:ext uri="{FF2B5EF4-FFF2-40B4-BE49-F238E27FC236}">
                <a16:creationId xmlns:a16="http://schemas.microsoft.com/office/drawing/2014/main" id="{EBA29649-B19F-499E-8E9A-3577EAC8F031}"/>
              </a:ext>
            </a:extLst>
          </p:cNvPr>
          <p:cNvSpPr>
            <a:spLocks noGrp="1"/>
          </p:cNvSpPr>
          <p:nvPr>
            <p:ph type="pic" idx="1"/>
          </p:nvPr>
        </p:nvSpPr>
        <p:spPr>
          <a:xfrm>
            <a:off x="4965192" y="1161288"/>
            <a:ext cx="6729984" cy="4645152"/>
          </a:xfrm>
        </p:spPr>
        <p:txBody>
          <a:bodyPr>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a:extLst>
              <a:ext uri="{FF2B5EF4-FFF2-40B4-BE49-F238E27FC236}">
                <a16:creationId xmlns:a16="http://schemas.microsoft.com/office/drawing/2014/main" id="{1BC9EF2E-A8CD-41A1-B11A-0D8842797A98}"/>
              </a:ext>
            </a:extLst>
          </p:cNvPr>
          <p:cNvSpPr>
            <a:spLocks noGrp="1"/>
          </p:cNvSpPr>
          <p:nvPr>
            <p:ph type="body" sz="half" idx="2"/>
          </p:nvPr>
        </p:nvSpPr>
        <p:spPr>
          <a:xfrm>
            <a:off x="868680" y="3438144"/>
            <a:ext cx="3099816" cy="2057400"/>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B44257B5-0DE0-401F-9171-E8687A97DBA7}"/>
              </a:ext>
            </a:extLst>
          </p:cNvPr>
          <p:cNvSpPr>
            <a:spLocks noGrp="1"/>
          </p:cNvSpPr>
          <p:nvPr>
            <p:ph type="dt" sz="half" idx="10"/>
          </p:nvPr>
        </p:nvSpPr>
        <p:spPr>
          <a:xfrm>
            <a:off x="868680" y="6356350"/>
            <a:ext cx="2743200" cy="365125"/>
          </a:xfrm>
        </p:spPr>
        <p:txBody>
          <a:bodyPr/>
          <a:lstStyle/>
          <a:p>
            <a:fld id="{02AC24A9-CCB6-4F8D-B8DB-C2F3692CFA5A}" type="datetimeFigureOut">
              <a:rPr lang="en-US" smtClean="0"/>
              <a:t>12/3/20</a:t>
            </a:fld>
            <a:endParaRPr lang="en-US"/>
          </a:p>
        </p:txBody>
      </p:sp>
      <p:sp>
        <p:nvSpPr>
          <p:cNvPr id="6" name="Footer Placeholder 5">
            <a:extLst>
              <a:ext uri="{FF2B5EF4-FFF2-40B4-BE49-F238E27FC236}">
                <a16:creationId xmlns:a16="http://schemas.microsoft.com/office/drawing/2014/main" id="{788CD9AD-D667-4FD4-AA34-428AA0BCD0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8770FB6-F273-4BA6-8B97-9835AC537871}"/>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154366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image" Target="../media/image2.png"/><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B325BDE-35A4-4AAD-960B-C1415864ADD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E459C78-0CC4-4552-93DD-49B4194D005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6744A3C-9C54-46A6-B3EF-5B36362423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AC24A9-CCB6-4F8D-B8DB-C2F3692CFA5A}" type="datetimeFigureOut">
              <a:rPr lang="en-US" smtClean="0"/>
              <a:t>12/3/20</a:t>
            </a:fld>
            <a:endParaRPr lang="en-US"/>
          </a:p>
        </p:txBody>
      </p:sp>
      <p:sp>
        <p:nvSpPr>
          <p:cNvPr id="5" name="Footer Placeholder 4">
            <a:extLst>
              <a:ext uri="{FF2B5EF4-FFF2-40B4-BE49-F238E27FC236}">
                <a16:creationId xmlns:a16="http://schemas.microsoft.com/office/drawing/2014/main" id="{07D5A696-7B4B-4181-A961-7D66556D507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3038CB5-8F4A-401D-A3A9-B27DC15B7A8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2DC25EE-239B-4C5F-AAD1-255A7D5F1EE2}" type="slidenum">
              <a:rPr lang="en-US" smtClean="0"/>
              <a:t>‹#›</a:t>
            </a:fld>
            <a:endParaRPr lang="en-US"/>
          </a:p>
        </p:txBody>
      </p:sp>
    </p:spTree>
    <p:extLst>
      <p:ext uri="{BB962C8B-B14F-4D97-AF65-F5344CB8AC3E}">
        <p14:creationId xmlns:p14="http://schemas.microsoft.com/office/powerpoint/2010/main" val="3748997261"/>
      </p:ext>
    </p:extLst>
  </p:cSld>
  <p:clrMap bg1="lt1" tx1="dk1" bg2="lt2" tx2="dk2" accent1="accent1" accent2="accent2" accent3="accent3" accent4="accent4" accent5="accent5" accent6="accent6" hlink="hlink" folHlink="folHlink"/>
  <p:sldLayoutIdLst>
    <p:sldLayoutId id="2147483740" r:id="rId1"/>
    <p:sldLayoutId id="2147483741" r:id="rId2"/>
    <p:sldLayoutId id="2147483742" r:id="rId3"/>
    <p:sldLayoutId id="2147483743" r:id="rId4"/>
    <p:sldLayoutId id="2147483744" r:id="rId5"/>
    <p:sldLayoutId id="2147483750" r:id="rId6"/>
    <p:sldLayoutId id="2147483745" r:id="rId7"/>
    <p:sldLayoutId id="2147483746" r:id="rId8"/>
    <p:sldLayoutId id="2147483747" r:id="rId9"/>
    <p:sldLayoutId id="2147483749" r:id="rId10"/>
    <p:sldLayoutId id="2147483748" r:id="rId11"/>
  </p:sldLayoutIdLst>
  <p:txStyles>
    <p:titleStyle>
      <a:lvl1pPr algn="l" defTabSz="914400" rtl="0" eaLnBrk="1" latinLnBrk="0" hangingPunct="1">
        <a:lnSpc>
          <a:spcPct val="90000"/>
        </a:lnSpc>
        <a:spcBef>
          <a:spcPct val="0"/>
        </a:spcBef>
        <a:buNone/>
        <a:defRPr sz="4000" b="1"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02AC24A9-CCB6-4F8D-B8DB-C2F3692CFA5A}" type="datetimeFigureOut">
              <a:rPr lang="en-US" smtClean="0"/>
              <a:t>12/3/20</a:t>
            </a:fld>
            <a:endParaRPr lang="en-US"/>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B2DC25EE-239B-4C5F-AAD1-255A7D5F1EE2}" type="slidenum">
              <a:rPr lang="en-US" smtClean="0"/>
              <a:t>‹#›</a:t>
            </a:fld>
            <a:endParaRPr lang="en-US"/>
          </a:p>
        </p:txBody>
      </p:sp>
    </p:spTree>
    <p:extLst>
      <p:ext uri="{BB962C8B-B14F-4D97-AF65-F5344CB8AC3E}">
        <p14:creationId xmlns:p14="http://schemas.microsoft.com/office/powerpoint/2010/main" val="1282805138"/>
      </p:ext>
    </p:extLst>
  </p:cSld>
  <p:clrMap bg1="dk1" tx1="lt1" bg2="dk2" tx2="lt2" accent1="accent1" accent2="accent2" accent3="accent3" accent4="accent4" accent5="accent5" accent6="accent6" hlink="hlink" folHlink="folHlink"/>
  <p:sldLayoutIdLst>
    <p:sldLayoutId id="2147483753" r:id="rId1"/>
    <p:sldLayoutId id="2147483754" r:id="rId2"/>
    <p:sldLayoutId id="2147483755" r:id="rId3"/>
    <p:sldLayoutId id="2147483756" r:id="rId4"/>
    <p:sldLayoutId id="2147483757" r:id="rId5"/>
    <p:sldLayoutId id="2147483758" r:id="rId6"/>
    <p:sldLayoutId id="2147483759" r:id="rId7"/>
    <p:sldLayoutId id="2147483760" r:id="rId8"/>
    <p:sldLayoutId id="2147483761" r:id="rId9"/>
    <p:sldLayoutId id="2147483762" r:id="rId10"/>
    <p:sldLayoutId id="2147483763" r:id="rId11"/>
    <p:sldLayoutId id="2147483764" r:id="rId12"/>
    <p:sldLayoutId id="2147483765" r:id="rId13"/>
    <p:sldLayoutId id="2147483766" r:id="rId14"/>
    <p:sldLayoutId id="2147483767" r:id="rId15"/>
    <p:sldLayoutId id="2147483768" r:id="rId16"/>
    <p:sldLayoutId id="2147483769"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11.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7.jp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13.xml"/><Relationship Id="rId5" Type="http://schemas.openxmlformats.org/officeDocument/2006/relationships/image" Target="../media/image11.sv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1632917-3058-49CA-841F-BDCCAADEF480}"/>
              </a:ext>
            </a:extLst>
          </p:cNvPr>
          <p:cNvPicPr>
            <a:picLocks noChangeAspect="1"/>
          </p:cNvPicPr>
          <p:nvPr/>
        </p:nvPicPr>
        <p:blipFill rotWithShape="1">
          <a:blip r:embed="rId2"/>
          <a:srcRect l="2746" r="2454"/>
          <a:stretch/>
        </p:blipFill>
        <p:spPr>
          <a:xfrm>
            <a:off x="3523488" y="10"/>
            <a:ext cx="8668512" cy="6857990"/>
          </a:xfrm>
          <a:prstGeom prst="rect">
            <a:avLst/>
          </a:prstGeom>
        </p:spPr>
      </p:pic>
      <p:sp>
        <p:nvSpPr>
          <p:cNvPr id="11" name="Rectangle 10">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756601"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D367337-6E58-AA47-A79E-A60BF507E77C}"/>
              </a:ext>
            </a:extLst>
          </p:cNvPr>
          <p:cNvSpPr>
            <a:spLocks noGrp="1"/>
          </p:cNvSpPr>
          <p:nvPr>
            <p:ph type="ctrTitle"/>
          </p:nvPr>
        </p:nvSpPr>
        <p:spPr>
          <a:xfrm>
            <a:off x="592280" y="78654"/>
            <a:ext cx="6037120" cy="3204134"/>
          </a:xfrm>
        </p:spPr>
        <p:txBody>
          <a:bodyPr anchor="b">
            <a:normAutofit/>
          </a:bodyPr>
          <a:lstStyle/>
          <a:p>
            <a:r>
              <a:rPr lang="en-US" sz="4800" dirty="0">
                <a:latin typeface="Garamond" panose="02020404030301010803" pitchFamily="18" charset="0"/>
                <a:cs typeface="Apple Chancery" panose="03020702040506060504" pitchFamily="66" charset="-79"/>
              </a:rPr>
              <a:t>Image Captioning Using Deep Learning Techniques</a:t>
            </a:r>
          </a:p>
        </p:txBody>
      </p:sp>
      <p:sp>
        <p:nvSpPr>
          <p:cNvPr id="3" name="Subtitle 2">
            <a:extLst>
              <a:ext uri="{FF2B5EF4-FFF2-40B4-BE49-F238E27FC236}">
                <a16:creationId xmlns:a16="http://schemas.microsoft.com/office/drawing/2014/main" id="{525FBDA4-0CDD-C847-8D24-9AA6E9C9D168}"/>
              </a:ext>
            </a:extLst>
          </p:cNvPr>
          <p:cNvSpPr>
            <a:spLocks noGrp="1"/>
          </p:cNvSpPr>
          <p:nvPr>
            <p:ph type="subTitle" idx="1"/>
          </p:nvPr>
        </p:nvSpPr>
        <p:spPr>
          <a:xfrm>
            <a:off x="477980" y="4872922"/>
            <a:ext cx="4023359" cy="1208141"/>
          </a:xfrm>
        </p:spPr>
        <p:txBody>
          <a:bodyPr>
            <a:normAutofit fontScale="92500" lnSpcReduction="20000"/>
          </a:bodyPr>
          <a:lstStyle/>
          <a:p>
            <a:r>
              <a:rPr lang="en-US" sz="2000" dirty="0">
                <a:latin typeface="Times New Roman" panose="02020603050405020304" pitchFamily="18" charset="0"/>
                <a:cs typeface="Times New Roman" panose="02020603050405020304" pitchFamily="18" charset="0"/>
              </a:rPr>
              <a:t>By:</a:t>
            </a:r>
          </a:p>
          <a:p>
            <a:r>
              <a:rPr lang="en-US" sz="2000" dirty="0">
                <a:latin typeface="Times New Roman" panose="02020603050405020304" pitchFamily="18" charset="0"/>
                <a:cs typeface="Times New Roman" panose="02020603050405020304" pitchFamily="18" charset="0"/>
              </a:rPr>
              <a:t>Dheeraj Talasila</a:t>
            </a:r>
          </a:p>
          <a:p>
            <a:r>
              <a:rPr lang="en-US" sz="2000" dirty="0">
                <a:latin typeface="Times New Roman" panose="02020603050405020304" pitchFamily="18" charset="0"/>
                <a:cs typeface="Times New Roman" panose="02020603050405020304" pitchFamily="18" charset="0"/>
              </a:rPr>
              <a:t>Sai Sruthi Bodapati</a:t>
            </a:r>
          </a:p>
        </p:txBody>
      </p:sp>
      <p:sp>
        <p:nvSpPr>
          <p:cNvPr id="13" name="Rectangle 12">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2">
              <a:lumMod val="25000"/>
              <a:lumOff val="75000"/>
            </a:schemeClr>
          </a:solidFill>
          <a:ln w="3175">
            <a:solidFill>
              <a:schemeClr val="tx2">
                <a:lumMod val="25000"/>
                <a:lumOff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313557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9">
            <a:extLst>
              <a:ext uri="{FF2B5EF4-FFF2-40B4-BE49-F238E27FC236}">
                <a16:creationId xmlns:a16="http://schemas.microsoft.com/office/drawing/2014/main" id="{8380AD67-C5CA-4918-B4BB-C359BB03EE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553BCA7-8049-FE42-8CF5-C34C35BF794B}"/>
              </a:ext>
            </a:extLst>
          </p:cNvPr>
          <p:cNvSpPr>
            <a:spLocks noGrp="1"/>
          </p:cNvSpPr>
          <p:nvPr>
            <p:ph type="title"/>
          </p:nvPr>
        </p:nvSpPr>
        <p:spPr>
          <a:xfrm>
            <a:off x="5080216" y="1076324"/>
            <a:ext cx="6272784" cy="1535051"/>
          </a:xfrm>
        </p:spPr>
        <p:txBody>
          <a:bodyPr anchor="b">
            <a:normAutofit/>
          </a:bodyPr>
          <a:lstStyle/>
          <a:p>
            <a:r>
              <a:rPr lang="en-US" sz="5200" dirty="0">
                <a:latin typeface="Times New Roman" panose="02020603050405020304" pitchFamily="18" charset="0"/>
                <a:cs typeface="Times New Roman" panose="02020603050405020304" pitchFamily="18" charset="0"/>
              </a:rPr>
              <a:t>Data Pre-Processing</a:t>
            </a:r>
            <a:endParaRPr lang="en-US" sz="5200" dirty="0"/>
          </a:p>
        </p:txBody>
      </p:sp>
      <p:pic>
        <p:nvPicPr>
          <p:cNvPr id="5" name="Picture 4" descr="Metallic spheres connected in mesh">
            <a:extLst>
              <a:ext uri="{FF2B5EF4-FFF2-40B4-BE49-F238E27FC236}">
                <a16:creationId xmlns:a16="http://schemas.microsoft.com/office/drawing/2014/main" id="{4B6659EE-529E-F345-B43C-FA2D158CDDF0}"/>
              </a:ext>
            </a:extLst>
          </p:cNvPr>
          <p:cNvPicPr>
            <a:picLocks noChangeAspect="1"/>
          </p:cNvPicPr>
          <p:nvPr/>
        </p:nvPicPr>
        <p:blipFill rotWithShape="1">
          <a:blip r:embed="rId3"/>
          <a:srcRect l="27027" r="29122" b="-1"/>
          <a:stretch/>
        </p:blipFill>
        <p:spPr>
          <a:xfrm>
            <a:off x="20" y="10"/>
            <a:ext cx="4505305" cy="6857990"/>
          </a:xfrm>
          <a:prstGeom prst="rect">
            <a:avLst/>
          </a:prstGeom>
        </p:spPr>
      </p:pic>
      <p:sp>
        <p:nvSpPr>
          <p:cNvPr id="19" name="Rectangle 11">
            <a:extLst>
              <a:ext uri="{FF2B5EF4-FFF2-40B4-BE49-F238E27FC236}">
                <a16:creationId xmlns:a16="http://schemas.microsoft.com/office/drawing/2014/main" id="{EABAD4DA-87BA-4F70-9EF0-45C6BCF17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17960" y="363389"/>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Rectangle 13">
            <a:extLst>
              <a:ext uri="{FF2B5EF4-FFF2-40B4-BE49-F238E27FC236}">
                <a16:creationId xmlns:a16="http://schemas.microsoft.com/office/drawing/2014/main" id="{915128D9-2797-47FA-B6FE-EC24E6B843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99266" y="2935541"/>
            <a:ext cx="621792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8E454154-E2BE-8B47-AC33-95DF73AEED9B}"/>
              </a:ext>
            </a:extLst>
          </p:cNvPr>
          <p:cNvSpPr>
            <a:spLocks noGrp="1"/>
          </p:cNvSpPr>
          <p:nvPr>
            <p:ph idx="1"/>
          </p:nvPr>
        </p:nvSpPr>
        <p:spPr>
          <a:xfrm>
            <a:off x="5153748" y="3321844"/>
            <a:ext cx="6272784" cy="2825686"/>
          </a:xfrm>
        </p:spPr>
        <p:txBody>
          <a:bodyPr>
            <a:normAutofit/>
          </a:bodyPr>
          <a:lstStyle/>
          <a:p>
            <a:pPr marL="0" indent="0">
              <a:lnSpc>
                <a:spcPct val="100000"/>
              </a:lnSpc>
              <a:buNone/>
            </a:pPr>
            <a:r>
              <a:rPr lang="en-US" sz="1700" b="1" dirty="0">
                <a:latin typeface="Times New Roman" panose="02020603050405020304" pitchFamily="18" charset="0"/>
                <a:cs typeface="Times New Roman" panose="02020603050405020304" pitchFamily="18" charset="0"/>
              </a:rPr>
              <a:t>Data Preprocessing — Captions:</a:t>
            </a:r>
            <a:endParaRPr lang="en-US" sz="1700" dirty="0">
              <a:latin typeface="Times New Roman" panose="02020603050405020304" pitchFamily="18" charset="0"/>
              <a:cs typeface="Times New Roman" panose="02020603050405020304" pitchFamily="18" charset="0"/>
            </a:endParaRPr>
          </a:p>
          <a:p>
            <a:pPr>
              <a:lnSpc>
                <a:spcPct val="100000"/>
              </a:lnSpc>
            </a:pPr>
            <a:r>
              <a:rPr lang="en-US" sz="1700" dirty="0">
                <a:latin typeface="Times New Roman" panose="02020603050405020304" pitchFamily="18" charset="0"/>
                <a:cs typeface="Times New Roman" panose="02020603050405020304" pitchFamily="18" charset="0"/>
              </a:rPr>
              <a:t>Here, the captions are the one we want to predict. So, during the training period, captions will be the target variables (Y) that the model is learning to predict.</a:t>
            </a:r>
          </a:p>
          <a:p>
            <a:pPr>
              <a:lnSpc>
                <a:spcPct val="100000"/>
              </a:lnSpc>
            </a:pPr>
            <a:r>
              <a:rPr lang="en-US" sz="1700" dirty="0">
                <a:latin typeface="Times New Roman" panose="02020603050405020304" pitchFamily="18" charset="0"/>
                <a:cs typeface="Times New Roman" panose="02020603050405020304" pitchFamily="18" charset="0"/>
              </a:rPr>
              <a:t>But the prediction of the entire caption, given the image does not happen at once. We will predict the caption word by word. Thus, we need to encode each word into a fixed sized vector.</a:t>
            </a:r>
          </a:p>
          <a:p>
            <a:pPr lvl="1">
              <a:lnSpc>
                <a:spcPct val="100000"/>
              </a:lnSpc>
              <a:buFont typeface="Wingdings" pitchFamily="2" charset="2"/>
              <a:buChar char="Ø"/>
            </a:pPr>
            <a:r>
              <a:rPr lang="en-US" sz="1700" dirty="0">
                <a:latin typeface="Times New Roman" panose="02020603050405020304" pitchFamily="18" charset="0"/>
                <a:cs typeface="Times New Roman" panose="02020603050405020304" pitchFamily="18" charset="0"/>
              </a:rPr>
              <a:t>Word to Index</a:t>
            </a:r>
          </a:p>
          <a:p>
            <a:pPr lvl="1">
              <a:lnSpc>
                <a:spcPct val="100000"/>
              </a:lnSpc>
              <a:buFont typeface="Wingdings" pitchFamily="2" charset="2"/>
              <a:buChar char="Ø"/>
            </a:pPr>
            <a:r>
              <a:rPr lang="en-US" sz="1700" dirty="0">
                <a:latin typeface="Times New Roman" panose="02020603050405020304" pitchFamily="18" charset="0"/>
                <a:cs typeface="Times New Roman" panose="02020603050405020304" pitchFamily="18" charset="0"/>
              </a:rPr>
              <a:t>Index to Word</a:t>
            </a:r>
          </a:p>
          <a:p>
            <a:pPr>
              <a:lnSpc>
                <a:spcPct val="100000"/>
              </a:lnSpc>
            </a:pPr>
            <a:endParaRPr lang="en-US" sz="1700" dirty="0">
              <a:latin typeface="Times New Roman" panose="02020603050405020304" pitchFamily="18" charset="0"/>
              <a:cs typeface="Times New Roman" panose="02020603050405020304" pitchFamily="18" charset="0"/>
            </a:endParaRPr>
          </a:p>
          <a:p>
            <a:pPr>
              <a:lnSpc>
                <a:spcPct val="100000"/>
              </a:lnSpc>
            </a:pPr>
            <a:endParaRPr lang="en-US" sz="1700" dirty="0"/>
          </a:p>
        </p:txBody>
      </p:sp>
    </p:spTree>
    <p:extLst>
      <p:ext uri="{BB962C8B-B14F-4D97-AF65-F5344CB8AC3E}">
        <p14:creationId xmlns:p14="http://schemas.microsoft.com/office/powerpoint/2010/main" val="9632292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Rectangle 20">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3" name="Rectangle 22">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Content Placeholder 10" descr="Abstract background of mesh on pink">
            <a:extLst>
              <a:ext uri="{FF2B5EF4-FFF2-40B4-BE49-F238E27FC236}">
                <a16:creationId xmlns:a16="http://schemas.microsoft.com/office/drawing/2014/main" id="{2079D357-618B-D342-9E9A-1AC36D85512E}"/>
              </a:ext>
            </a:extLst>
          </p:cNvPr>
          <p:cNvPicPr>
            <a:picLocks noGrp="1" noChangeAspect="1"/>
          </p:cNvPicPr>
          <p:nvPr>
            <p:ph idx="1"/>
          </p:nvPr>
        </p:nvPicPr>
        <p:blipFill rotWithShape="1">
          <a:blip r:embed="rId2"/>
          <a:srcRect l="13453" r="2173" b="-1"/>
          <a:stretch/>
        </p:blipFill>
        <p:spPr>
          <a:xfrm>
            <a:off x="3523488" y="10"/>
            <a:ext cx="8668512" cy="6857990"/>
          </a:xfrm>
          <a:prstGeom prst="rect">
            <a:avLst/>
          </a:prstGeom>
        </p:spPr>
      </p:pic>
      <p:sp>
        <p:nvSpPr>
          <p:cNvPr id="25" name="Rectangle 24">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756601"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2EC4E0B-686C-6C4C-9B6E-14D365ECAAB6}"/>
              </a:ext>
            </a:extLst>
          </p:cNvPr>
          <p:cNvSpPr>
            <a:spLocks noGrp="1"/>
          </p:cNvSpPr>
          <p:nvPr>
            <p:ph type="title"/>
          </p:nvPr>
        </p:nvSpPr>
        <p:spPr>
          <a:xfrm>
            <a:off x="391434" y="-420687"/>
            <a:ext cx="4023360" cy="3204134"/>
          </a:xfrm>
        </p:spPr>
        <p:txBody>
          <a:bodyPr vert="horz" lIns="91440" tIns="45720" rIns="91440" bIns="45720" rtlCol="0" anchor="b">
            <a:normAutofit/>
          </a:bodyPr>
          <a:lstStyle/>
          <a:p>
            <a:r>
              <a:rPr lang="en-US" sz="4800" dirty="0"/>
              <a:t>Model Explanation</a:t>
            </a:r>
          </a:p>
        </p:txBody>
      </p:sp>
      <p:sp>
        <p:nvSpPr>
          <p:cNvPr id="27" name="Rectangle 2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2">
              <a:lumMod val="25000"/>
              <a:lumOff val="75000"/>
            </a:schemeClr>
          </a:solidFill>
          <a:ln w="3175">
            <a:solidFill>
              <a:schemeClr val="tx2">
                <a:lumMod val="25000"/>
                <a:lumOff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936807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7" name="Rectangle 16">
            <a:extLst>
              <a:ext uri="{FF2B5EF4-FFF2-40B4-BE49-F238E27FC236}">
                <a16:creationId xmlns:a16="http://schemas.microsoft.com/office/drawing/2014/main" id="{68AF5748-FED8-45BA-8631-26D1D10F32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4559356-7BC5-EF4B-9671-3DC0927F103D}"/>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dirty="0">
                <a:latin typeface="Times New Roman" panose="02020603050405020304" pitchFamily="18" charset="0"/>
                <a:cs typeface="Times New Roman" panose="02020603050405020304" pitchFamily="18" charset="0"/>
              </a:rPr>
              <a:t>Model-1</a:t>
            </a:r>
          </a:p>
        </p:txBody>
      </p:sp>
      <p:sp>
        <p:nvSpPr>
          <p:cNvPr id="19" name="Rectangle 18">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Rectangle 20">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 name="Picture 7">
            <a:extLst>
              <a:ext uri="{FF2B5EF4-FFF2-40B4-BE49-F238E27FC236}">
                <a16:creationId xmlns:a16="http://schemas.microsoft.com/office/drawing/2014/main" id="{2DAD46C4-22DF-C849-B587-E207A6BC5CAF}"/>
              </a:ext>
            </a:extLst>
          </p:cNvPr>
          <p:cNvPicPr>
            <a:picLocks noChangeAspect="1"/>
          </p:cNvPicPr>
          <p:nvPr/>
        </p:nvPicPr>
        <p:blipFill>
          <a:blip r:embed="rId2"/>
          <a:stretch>
            <a:fillRect/>
          </a:stretch>
        </p:blipFill>
        <p:spPr>
          <a:xfrm>
            <a:off x="5362653" y="625683"/>
            <a:ext cx="5850273" cy="5455380"/>
          </a:xfrm>
          <a:prstGeom prst="rect">
            <a:avLst/>
          </a:prstGeom>
        </p:spPr>
      </p:pic>
      <p:sp>
        <p:nvSpPr>
          <p:cNvPr id="6" name="AutoShape 6">
            <a:extLst>
              <a:ext uri="{FF2B5EF4-FFF2-40B4-BE49-F238E27FC236}">
                <a16:creationId xmlns:a16="http://schemas.microsoft.com/office/drawing/2014/main" id="{412D53EB-872E-4044-B272-F53200E142F4}"/>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3109359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Rectangle 22">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5" name="Rectangle 24">
            <a:extLst>
              <a:ext uri="{FF2B5EF4-FFF2-40B4-BE49-F238E27FC236}">
                <a16:creationId xmlns:a16="http://schemas.microsoft.com/office/drawing/2014/main" id="{68AF5748-FED8-45BA-8631-26D1D10F32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5C52E05-2F49-0442-BA04-38378D75B017}"/>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dirty="0">
                <a:latin typeface="Times New Roman" panose="02020603050405020304" pitchFamily="18" charset="0"/>
                <a:cs typeface="Times New Roman" panose="02020603050405020304" pitchFamily="18" charset="0"/>
              </a:rPr>
              <a:t>Model-2</a:t>
            </a:r>
          </a:p>
        </p:txBody>
      </p:sp>
      <p:sp>
        <p:nvSpPr>
          <p:cNvPr id="27" name="Rectangle 2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E946AA3E-4C9C-4D4D-ABE3-66A7F62C6666}"/>
              </a:ext>
            </a:extLst>
          </p:cNvPr>
          <p:cNvPicPr>
            <a:picLocks noChangeAspect="1"/>
          </p:cNvPicPr>
          <p:nvPr/>
        </p:nvPicPr>
        <p:blipFill>
          <a:blip r:embed="rId2"/>
          <a:stretch>
            <a:fillRect/>
          </a:stretch>
        </p:blipFill>
        <p:spPr>
          <a:xfrm>
            <a:off x="5785134" y="525667"/>
            <a:ext cx="5005311" cy="5455380"/>
          </a:xfrm>
          <a:prstGeom prst="rect">
            <a:avLst/>
          </a:prstGeom>
        </p:spPr>
      </p:pic>
    </p:spTree>
    <p:extLst>
      <p:ext uri="{BB962C8B-B14F-4D97-AF65-F5344CB8AC3E}">
        <p14:creationId xmlns:p14="http://schemas.microsoft.com/office/powerpoint/2010/main" val="5006842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Rectangle 12">
            <a:extLst>
              <a:ext uri="{FF2B5EF4-FFF2-40B4-BE49-F238E27FC236}">
                <a16:creationId xmlns:a16="http://schemas.microsoft.com/office/drawing/2014/main" id="{6CCA5F87-1D1E-45CB-8D83-FC7EEFAD99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332C8999-8F03-4825-8645-3292C92F26E4}"/>
              </a:ext>
            </a:extLst>
          </p:cNvPr>
          <p:cNvPicPr>
            <a:picLocks noChangeAspect="1"/>
          </p:cNvPicPr>
          <p:nvPr/>
        </p:nvPicPr>
        <p:blipFill rotWithShape="1">
          <a:blip r:embed="rId2"/>
          <a:srcRect r="15627" b="-1"/>
          <a:stretch/>
        </p:blipFill>
        <p:spPr>
          <a:xfrm>
            <a:off x="20" y="10"/>
            <a:ext cx="8668492" cy="6857990"/>
          </a:xfrm>
          <a:prstGeom prst="rect">
            <a:avLst/>
          </a:prstGeom>
        </p:spPr>
      </p:pic>
      <p:sp>
        <p:nvSpPr>
          <p:cNvPr id="15" name="Rectangle 14">
            <a:extLst>
              <a:ext uri="{FF2B5EF4-FFF2-40B4-BE49-F238E27FC236}">
                <a16:creationId xmlns:a16="http://schemas.microsoft.com/office/drawing/2014/main" id="{7CCFC2C6-6238-4A2F-93DE-2ADF74AF63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711652" y="0"/>
            <a:ext cx="8480347"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965D16F-B70A-D548-845C-DD9CAFFC8CFA}"/>
              </a:ext>
            </a:extLst>
          </p:cNvPr>
          <p:cNvSpPr>
            <a:spLocks noGrp="1"/>
          </p:cNvSpPr>
          <p:nvPr>
            <p:ph type="title"/>
          </p:nvPr>
        </p:nvSpPr>
        <p:spPr>
          <a:xfrm>
            <a:off x="7848600" y="1122363"/>
            <a:ext cx="4023360" cy="3204134"/>
          </a:xfrm>
        </p:spPr>
        <p:txBody>
          <a:bodyPr vert="horz" lIns="91440" tIns="45720" rIns="91440" bIns="45720" rtlCol="0" anchor="b">
            <a:normAutofit/>
          </a:bodyPr>
          <a:lstStyle/>
          <a:p>
            <a:r>
              <a:rPr lang="en-US" sz="4800" dirty="0">
                <a:latin typeface="Times New Roman" panose="02020603050405020304" pitchFamily="18" charset="0"/>
                <a:cs typeface="Times New Roman" panose="02020603050405020304" pitchFamily="18" charset="0"/>
              </a:rPr>
              <a:t>Output of the model developed</a:t>
            </a:r>
          </a:p>
        </p:txBody>
      </p:sp>
      <p:sp>
        <p:nvSpPr>
          <p:cNvPr id="17" name="Rectangle 1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130540"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51648" y="4546920"/>
            <a:ext cx="4023360" cy="18288"/>
          </a:xfrm>
          <a:prstGeom prst="rect">
            <a:avLst/>
          </a:prstGeom>
          <a:solidFill>
            <a:schemeClr val="tx2">
              <a:lumMod val="25000"/>
              <a:lumOff val="75000"/>
            </a:schemeClr>
          </a:solidFill>
          <a:ln w="3175">
            <a:solidFill>
              <a:schemeClr val="tx2">
                <a:lumMod val="25000"/>
                <a:lumOff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720946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Graphical user interface, text&#10;&#10;Description automatically generated">
            <a:extLst>
              <a:ext uri="{FF2B5EF4-FFF2-40B4-BE49-F238E27FC236}">
                <a16:creationId xmlns:a16="http://schemas.microsoft.com/office/drawing/2014/main" id="{E97B9DCA-F402-524E-976B-497E750AB23A}"/>
              </a:ext>
            </a:extLst>
          </p:cNvPr>
          <p:cNvPicPr>
            <a:picLocks noGrp="1" noChangeAspect="1"/>
          </p:cNvPicPr>
          <p:nvPr>
            <p:ph idx="1"/>
          </p:nvPr>
        </p:nvPicPr>
        <p:blipFill>
          <a:blip r:embed="rId2"/>
          <a:stretch>
            <a:fillRect/>
          </a:stretch>
        </p:blipFill>
        <p:spPr>
          <a:xfrm>
            <a:off x="813698" y="2014538"/>
            <a:ext cx="4877490" cy="3057525"/>
          </a:xfrm>
        </p:spPr>
      </p:pic>
      <p:pic>
        <p:nvPicPr>
          <p:cNvPr id="6" name="Content Placeholder 4" descr="Graphical user interface, text&#10;&#10;Description automatically generated">
            <a:extLst>
              <a:ext uri="{FF2B5EF4-FFF2-40B4-BE49-F238E27FC236}">
                <a16:creationId xmlns:a16="http://schemas.microsoft.com/office/drawing/2014/main" id="{C661BE94-1024-F14C-AB6A-1763418FDACD}"/>
              </a:ext>
            </a:extLst>
          </p:cNvPr>
          <p:cNvPicPr>
            <a:picLocks noChangeAspect="1"/>
          </p:cNvPicPr>
          <p:nvPr/>
        </p:nvPicPr>
        <p:blipFill>
          <a:blip r:embed="rId3"/>
          <a:stretch>
            <a:fillRect/>
          </a:stretch>
        </p:blipFill>
        <p:spPr>
          <a:xfrm>
            <a:off x="6096000" y="2014537"/>
            <a:ext cx="5505449" cy="3057525"/>
          </a:xfrm>
          <a:prstGeom prst="rect">
            <a:avLst/>
          </a:prstGeom>
        </p:spPr>
      </p:pic>
      <p:sp>
        <p:nvSpPr>
          <p:cNvPr id="7" name="TextBox 6">
            <a:extLst>
              <a:ext uri="{FF2B5EF4-FFF2-40B4-BE49-F238E27FC236}">
                <a16:creationId xmlns:a16="http://schemas.microsoft.com/office/drawing/2014/main" id="{D3092404-F348-0A47-9E2C-6FE7F099A73E}"/>
              </a:ext>
            </a:extLst>
          </p:cNvPr>
          <p:cNvSpPr txBox="1"/>
          <p:nvPr/>
        </p:nvSpPr>
        <p:spPr>
          <a:xfrm>
            <a:off x="1633537" y="5200650"/>
            <a:ext cx="2743200" cy="584775"/>
          </a:xfrm>
          <a:prstGeom prst="rect">
            <a:avLst/>
          </a:prstGeom>
          <a:noFill/>
        </p:spPr>
        <p:txBody>
          <a:bodyPr wrap="square" rtlCol="0">
            <a:spAutoFit/>
          </a:bodyPr>
          <a:lstStyle/>
          <a:p>
            <a:r>
              <a:rPr lang="en-US" sz="3200" b="1" dirty="0">
                <a:latin typeface="Times New Roman" panose="02020603050405020304" pitchFamily="18" charset="0"/>
                <a:cs typeface="Times New Roman" panose="02020603050405020304" pitchFamily="18" charset="0"/>
              </a:rPr>
              <a:t>Model-1</a:t>
            </a:r>
          </a:p>
        </p:txBody>
      </p:sp>
      <p:sp>
        <p:nvSpPr>
          <p:cNvPr id="8" name="TextBox 7">
            <a:extLst>
              <a:ext uri="{FF2B5EF4-FFF2-40B4-BE49-F238E27FC236}">
                <a16:creationId xmlns:a16="http://schemas.microsoft.com/office/drawing/2014/main" id="{C209C501-7ED5-ED47-A0E6-3EA1C2A8E8D2}"/>
              </a:ext>
            </a:extLst>
          </p:cNvPr>
          <p:cNvSpPr txBox="1"/>
          <p:nvPr/>
        </p:nvSpPr>
        <p:spPr>
          <a:xfrm>
            <a:off x="7972426" y="5200651"/>
            <a:ext cx="2857500" cy="584775"/>
          </a:xfrm>
          <a:prstGeom prst="rect">
            <a:avLst/>
          </a:prstGeom>
          <a:noFill/>
        </p:spPr>
        <p:txBody>
          <a:bodyPr wrap="square" rtlCol="0">
            <a:spAutoFit/>
          </a:bodyPr>
          <a:lstStyle/>
          <a:p>
            <a:r>
              <a:rPr lang="en-US" sz="3200" b="1" dirty="0">
                <a:latin typeface="Times New Roman" panose="02020603050405020304" pitchFamily="18" charset="0"/>
                <a:cs typeface="Times New Roman" panose="02020603050405020304" pitchFamily="18" charset="0"/>
              </a:rPr>
              <a:t>Model-2</a:t>
            </a:r>
          </a:p>
        </p:txBody>
      </p:sp>
    </p:spTree>
    <p:extLst>
      <p:ext uri="{BB962C8B-B14F-4D97-AF65-F5344CB8AC3E}">
        <p14:creationId xmlns:p14="http://schemas.microsoft.com/office/powerpoint/2010/main" val="15795440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Text&#10;&#10;Description automatically generated">
            <a:extLst>
              <a:ext uri="{FF2B5EF4-FFF2-40B4-BE49-F238E27FC236}">
                <a16:creationId xmlns:a16="http://schemas.microsoft.com/office/drawing/2014/main" id="{4502B1CD-8B59-C84C-AC2C-2383F2F61479}"/>
              </a:ext>
            </a:extLst>
          </p:cNvPr>
          <p:cNvPicPr>
            <a:picLocks noGrp="1" noChangeAspect="1"/>
          </p:cNvPicPr>
          <p:nvPr>
            <p:ph idx="1"/>
          </p:nvPr>
        </p:nvPicPr>
        <p:blipFill>
          <a:blip r:embed="rId2"/>
          <a:stretch>
            <a:fillRect/>
          </a:stretch>
        </p:blipFill>
        <p:spPr>
          <a:xfrm>
            <a:off x="528637" y="2057400"/>
            <a:ext cx="5272087" cy="3609348"/>
          </a:xfrm>
        </p:spPr>
      </p:pic>
      <p:pic>
        <p:nvPicPr>
          <p:cNvPr id="6" name="Content Placeholder 4" descr="Text&#10;&#10;Description automatically generated">
            <a:extLst>
              <a:ext uri="{FF2B5EF4-FFF2-40B4-BE49-F238E27FC236}">
                <a16:creationId xmlns:a16="http://schemas.microsoft.com/office/drawing/2014/main" id="{569F9AF1-D32E-E545-84CF-BC3D29B71A9C}"/>
              </a:ext>
            </a:extLst>
          </p:cNvPr>
          <p:cNvPicPr>
            <a:picLocks noChangeAspect="1"/>
          </p:cNvPicPr>
          <p:nvPr/>
        </p:nvPicPr>
        <p:blipFill>
          <a:blip r:embed="rId3"/>
          <a:stretch>
            <a:fillRect/>
          </a:stretch>
        </p:blipFill>
        <p:spPr>
          <a:xfrm>
            <a:off x="6272213" y="2057400"/>
            <a:ext cx="5562805" cy="3609348"/>
          </a:xfrm>
          <a:prstGeom prst="rect">
            <a:avLst/>
          </a:prstGeom>
        </p:spPr>
      </p:pic>
      <p:sp>
        <p:nvSpPr>
          <p:cNvPr id="8" name="TextBox 7">
            <a:extLst>
              <a:ext uri="{FF2B5EF4-FFF2-40B4-BE49-F238E27FC236}">
                <a16:creationId xmlns:a16="http://schemas.microsoft.com/office/drawing/2014/main" id="{9C25025F-C6B5-4A43-B1E5-A66AA3FAD881}"/>
              </a:ext>
            </a:extLst>
          </p:cNvPr>
          <p:cNvSpPr txBox="1"/>
          <p:nvPr/>
        </p:nvSpPr>
        <p:spPr>
          <a:xfrm>
            <a:off x="1764507" y="5878741"/>
            <a:ext cx="2743200" cy="584775"/>
          </a:xfrm>
          <a:prstGeom prst="rect">
            <a:avLst/>
          </a:prstGeom>
          <a:noFill/>
        </p:spPr>
        <p:txBody>
          <a:bodyPr wrap="square" rtlCol="0">
            <a:spAutoFit/>
          </a:bodyPr>
          <a:lstStyle/>
          <a:p>
            <a:r>
              <a:rPr lang="en-US" sz="3200" b="1">
                <a:latin typeface="Times New Roman" panose="02020603050405020304" pitchFamily="18" charset="0"/>
                <a:cs typeface="Times New Roman" panose="02020603050405020304" pitchFamily="18" charset="0"/>
              </a:rPr>
              <a:t>Model-1</a:t>
            </a:r>
            <a:endParaRPr lang="en-US" sz="3200" b="1" dirty="0">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9A45BCA3-D890-7E41-815A-1CDC6E6FAF62}"/>
              </a:ext>
            </a:extLst>
          </p:cNvPr>
          <p:cNvSpPr txBox="1"/>
          <p:nvPr/>
        </p:nvSpPr>
        <p:spPr>
          <a:xfrm>
            <a:off x="8220075" y="5878740"/>
            <a:ext cx="2743200" cy="584775"/>
          </a:xfrm>
          <a:prstGeom prst="rect">
            <a:avLst/>
          </a:prstGeom>
          <a:noFill/>
        </p:spPr>
        <p:txBody>
          <a:bodyPr wrap="square" rtlCol="0">
            <a:spAutoFit/>
          </a:bodyPr>
          <a:lstStyle/>
          <a:p>
            <a:r>
              <a:rPr lang="en-US" sz="3200" b="1">
                <a:latin typeface="Times New Roman" panose="02020603050405020304" pitchFamily="18" charset="0"/>
                <a:cs typeface="Times New Roman" panose="02020603050405020304" pitchFamily="18" charset="0"/>
              </a:rPr>
              <a:t>Model-2</a:t>
            </a:r>
            <a:endParaRPr lang="en-US" sz="32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749848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17">
            <a:extLst>
              <a:ext uri="{FF2B5EF4-FFF2-40B4-BE49-F238E27FC236}">
                <a16:creationId xmlns:a16="http://schemas.microsoft.com/office/drawing/2014/main" id="{8380AD67-C5CA-4918-B4BB-C359BB03EE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4EEF134-893B-F940-B1D5-DB4ABD585A52}"/>
              </a:ext>
            </a:extLst>
          </p:cNvPr>
          <p:cNvSpPr>
            <a:spLocks noGrp="1"/>
          </p:cNvSpPr>
          <p:nvPr>
            <p:ph type="title"/>
          </p:nvPr>
        </p:nvSpPr>
        <p:spPr>
          <a:xfrm>
            <a:off x="5080216" y="1076324"/>
            <a:ext cx="6272784" cy="1535051"/>
          </a:xfrm>
        </p:spPr>
        <p:txBody>
          <a:bodyPr anchor="b">
            <a:normAutofit/>
          </a:bodyPr>
          <a:lstStyle/>
          <a:p>
            <a:r>
              <a:rPr lang="en-US" sz="5200" dirty="0">
                <a:latin typeface="Times New Roman" panose="02020603050405020304" pitchFamily="18" charset="0"/>
                <a:cs typeface="Times New Roman" panose="02020603050405020304" pitchFamily="18" charset="0"/>
              </a:rPr>
              <a:t>CONCLUSION</a:t>
            </a:r>
          </a:p>
        </p:txBody>
      </p:sp>
      <p:pic>
        <p:nvPicPr>
          <p:cNvPr id="5" name="Picture 4">
            <a:extLst>
              <a:ext uri="{FF2B5EF4-FFF2-40B4-BE49-F238E27FC236}">
                <a16:creationId xmlns:a16="http://schemas.microsoft.com/office/drawing/2014/main" id="{57CC454C-E6A4-4B17-B2EA-887FBF7F35BE}"/>
              </a:ext>
            </a:extLst>
          </p:cNvPr>
          <p:cNvPicPr>
            <a:picLocks noChangeAspect="1"/>
          </p:cNvPicPr>
          <p:nvPr/>
        </p:nvPicPr>
        <p:blipFill rotWithShape="1">
          <a:blip r:embed="rId2"/>
          <a:srcRect l="51928" r="7670"/>
          <a:stretch/>
        </p:blipFill>
        <p:spPr>
          <a:xfrm>
            <a:off x="20" y="10"/>
            <a:ext cx="4505305" cy="6857990"/>
          </a:xfrm>
          <a:prstGeom prst="rect">
            <a:avLst/>
          </a:prstGeom>
        </p:spPr>
      </p:pic>
      <p:sp>
        <p:nvSpPr>
          <p:cNvPr id="27" name="Rectangle 19">
            <a:extLst>
              <a:ext uri="{FF2B5EF4-FFF2-40B4-BE49-F238E27FC236}">
                <a16:creationId xmlns:a16="http://schemas.microsoft.com/office/drawing/2014/main" id="{EABAD4DA-87BA-4F70-9EF0-45C6BCF17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17960" y="363389"/>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Rectangle 21">
            <a:extLst>
              <a:ext uri="{FF2B5EF4-FFF2-40B4-BE49-F238E27FC236}">
                <a16:creationId xmlns:a16="http://schemas.microsoft.com/office/drawing/2014/main" id="{915128D9-2797-47FA-B6FE-EC24E6B843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99266" y="2935541"/>
            <a:ext cx="621792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DC86222B-2E01-0A45-B7C6-E0F0311B4AD4}"/>
              </a:ext>
            </a:extLst>
          </p:cNvPr>
          <p:cNvSpPr>
            <a:spLocks noGrp="1"/>
          </p:cNvSpPr>
          <p:nvPr>
            <p:ph idx="1"/>
          </p:nvPr>
        </p:nvSpPr>
        <p:spPr>
          <a:xfrm>
            <a:off x="5080216" y="3104854"/>
            <a:ext cx="6272784" cy="3149832"/>
          </a:xfrm>
        </p:spPr>
        <p:txBody>
          <a:bodyPr>
            <a:normAutofit fontScale="92500" lnSpcReduction="20000"/>
          </a:bodyPr>
          <a:lstStyle/>
          <a:p>
            <a:r>
              <a:rPr lang="en-US" sz="1800" dirty="0">
                <a:latin typeface="Times New Roman" panose="02020603050405020304" pitchFamily="18" charset="0"/>
                <a:cs typeface="Times New Roman" panose="02020603050405020304" pitchFamily="18" charset="0"/>
              </a:rPr>
              <a:t>Using CNN and RNN we were able to effectively generate the captions for the testing images.</a:t>
            </a:r>
          </a:p>
          <a:p>
            <a:r>
              <a:rPr lang="en-US" sz="1800" dirty="0">
                <a:latin typeface="Times New Roman" panose="02020603050405020304" pitchFamily="18" charset="0"/>
                <a:cs typeface="Times New Roman" panose="02020603050405020304" pitchFamily="18" charset="0"/>
              </a:rPr>
              <a:t>Potential Improvements:</a:t>
            </a:r>
          </a:p>
          <a:p>
            <a:pPr marL="0" indent="0">
              <a:buNone/>
            </a:pPr>
            <a:r>
              <a:rPr lang="en-US" sz="1800" dirty="0">
                <a:latin typeface="Times New Roman" panose="02020603050405020304" pitchFamily="18" charset="0"/>
                <a:cs typeface="Times New Roman" panose="02020603050405020304" pitchFamily="18" charset="0"/>
              </a:rPr>
              <a:t>	1.Generating grammatically accurate captions</a:t>
            </a:r>
          </a:p>
          <a:p>
            <a:pPr marL="0" indent="0">
              <a:buNone/>
            </a:pPr>
            <a:r>
              <a:rPr lang="en-US" sz="1800" dirty="0">
                <a:latin typeface="Times New Roman" panose="02020603050405020304" pitchFamily="18" charset="0"/>
                <a:cs typeface="Times New Roman" panose="02020603050405020304" pitchFamily="18" charset="0"/>
              </a:rPr>
              <a:t>	2.Generating as clear captions as possible and consistent 	to the image </a:t>
            </a:r>
          </a:p>
          <a:p>
            <a:pPr marL="0" indent="0">
              <a:buNone/>
            </a:pPr>
            <a:r>
              <a:rPr lang="en-US" sz="1800" u="sng" dirty="0">
                <a:latin typeface="Times New Roman" panose="02020603050405020304" pitchFamily="18" charset="0"/>
                <a:cs typeface="Times New Roman" panose="02020603050405020304" pitchFamily="18" charset="0"/>
              </a:rPr>
              <a:t>Note</a:t>
            </a:r>
            <a:r>
              <a:rPr lang="en-US" sz="1800" dirty="0">
                <a:latin typeface="Times New Roman" panose="02020603050405020304" pitchFamily="18" charset="0"/>
                <a:cs typeface="Times New Roman" panose="02020603050405020304" pitchFamily="18" charset="0"/>
              </a:rPr>
              <a:t>: We understood that the images used for testing must be semantically related to those used for training the model. For example, if we train our model on the images of cats, dogs, etc. we must not test it on images of air-planes, waterfalls, etc.</a:t>
            </a:r>
          </a:p>
          <a:p>
            <a:pPr marL="0" indent="0">
              <a:buNone/>
            </a:pPr>
            <a:endParaRPr lang="en-US"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432858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0" name="Rectangle 49">
            <a:extLst>
              <a:ext uri="{FF2B5EF4-FFF2-40B4-BE49-F238E27FC236}">
                <a16:creationId xmlns:a16="http://schemas.microsoft.com/office/drawing/2014/main" id="{94E4D846-3AFC-4F86-8C35-24B0542A26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descr="Abstract network of node and mesh">
            <a:extLst>
              <a:ext uri="{FF2B5EF4-FFF2-40B4-BE49-F238E27FC236}">
                <a16:creationId xmlns:a16="http://schemas.microsoft.com/office/drawing/2014/main" id="{F4721D3B-3FA4-0D4F-9ACB-21DC86ABEE4F}"/>
              </a:ext>
            </a:extLst>
          </p:cNvPr>
          <p:cNvPicPr>
            <a:picLocks noChangeAspect="1"/>
          </p:cNvPicPr>
          <p:nvPr/>
        </p:nvPicPr>
        <p:blipFill rotWithShape="1">
          <a:blip r:embed="rId2"/>
          <a:srcRect l="188" r="5012"/>
          <a:stretch/>
        </p:blipFill>
        <p:spPr>
          <a:xfrm>
            <a:off x="20" y="10"/>
            <a:ext cx="8668492" cy="6857990"/>
          </a:xfrm>
          <a:prstGeom prst="rect">
            <a:avLst/>
          </a:prstGeom>
        </p:spPr>
      </p:pic>
      <p:sp>
        <p:nvSpPr>
          <p:cNvPr id="52" name="Rectangle 51">
            <a:extLst>
              <a:ext uri="{FF2B5EF4-FFF2-40B4-BE49-F238E27FC236}">
                <a16:creationId xmlns:a16="http://schemas.microsoft.com/office/drawing/2014/main" id="{4F981527-1C7E-4847-B180-945BFB1A8D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435399" y="0"/>
            <a:ext cx="9756601" cy="6858000"/>
          </a:xfrm>
          <a:prstGeom prst="rect">
            <a:avLst/>
          </a:prstGeom>
          <a:gradFill>
            <a:gsLst>
              <a:gs pos="53000">
                <a:schemeClr val="bg1"/>
              </a:gs>
              <a:gs pos="35000">
                <a:schemeClr val="bg1">
                  <a:alpha val="76000"/>
                </a:schemeClr>
              </a:gs>
              <a:gs pos="19000">
                <a:schemeClr val="bg1">
                  <a:alpha val="40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Rectangle 53">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687333" y="605790"/>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6" name="Rectangle 55">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53018" y="2443480"/>
            <a:ext cx="3218688" cy="9144"/>
          </a:xfrm>
          <a:prstGeom prst="rect">
            <a:avLst/>
          </a:prstGeom>
          <a:solidFill>
            <a:schemeClr val="tx2">
              <a:lumMod val="25000"/>
              <a:lumOff val="75000"/>
            </a:schemeClr>
          </a:solidFill>
          <a:ln w="3175">
            <a:solidFill>
              <a:schemeClr val="tx2">
                <a:lumMod val="25000"/>
                <a:lumOff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669AECAF-5F8B-A446-AE53-56309DBCD813}"/>
              </a:ext>
            </a:extLst>
          </p:cNvPr>
          <p:cNvSpPr>
            <a:spLocks noGrp="1"/>
          </p:cNvSpPr>
          <p:nvPr>
            <p:ph idx="1"/>
          </p:nvPr>
        </p:nvSpPr>
        <p:spPr>
          <a:xfrm>
            <a:off x="6572250" y="2718054"/>
            <a:ext cx="5237126" cy="3207258"/>
          </a:xfrm>
        </p:spPr>
        <p:txBody>
          <a:bodyPr anchor="t">
            <a:normAutofit/>
          </a:bodyPr>
          <a:lstStyle/>
          <a:p>
            <a:pPr marL="0" indent="0">
              <a:buNone/>
            </a:pPr>
            <a:r>
              <a:rPr lang="en-US" sz="6000" b="1" i="1" dirty="0">
                <a:solidFill>
                  <a:schemeClr val="accent1"/>
                </a:solidFill>
                <a:latin typeface="Times New Roman" panose="02020603050405020304" pitchFamily="18" charset="0"/>
                <a:cs typeface="Times New Roman" panose="02020603050405020304" pitchFamily="18" charset="0"/>
              </a:rPr>
              <a:t>Thank you</a:t>
            </a:r>
          </a:p>
        </p:txBody>
      </p:sp>
    </p:spTree>
    <p:extLst>
      <p:ext uri="{BB962C8B-B14F-4D97-AF65-F5344CB8AC3E}">
        <p14:creationId xmlns:p14="http://schemas.microsoft.com/office/powerpoint/2010/main" val="5767459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2" name="Rectangle 191">
            <a:extLst>
              <a:ext uri="{FF2B5EF4-FFF2-40B4-BE49-F238E27FC236}">
                <a16:creationId xmlns:a16="http://schemas.microsoft.com/office/drawing/2014/main" id="{84ECDE7A-6944-466D-8FFE-149A29BA6B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93" name="Rectangle 192">
            <a:extLst>
              <a:ext uri="{FF2B5EF4-FFF2-40B4-BE49-F238E27FC236}">
                <a16:creationId xmlns:a16="http://schemas.microsoft.com/office/drawing/2014/main" id="{B3420082-9415-44EC-802E-C77D71D59C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94" name="Rectangle 193">
            <a:extLst>
              <a:ext uri="{FF2B5EF4-FFF2-40B4-BE49-F238E27FC236}">
                <a16:creationId xmlns:a16="http://schemas.microsoft.com/office/drawing/2014/main" id="{55A52C45-1FCB-4636-A80F-2849B8226C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FE8BB74-D6B1-8E46-82F1-72989EFD367A}"/>
              </a:ext>
            </a:extLst>
          </p:cNvPr>
          <p:cNvSpPr>
            <a:spLocks noGrp="1"/>
          </p:cNvSpPr>
          <p:nvPr>
            <p:ph type="title"/>
          </p:nvPr>
        </p:nvSpPr>
        <p:spPr>
          <a:xfrm>
            <a:off x="1115568" y="548640"/>
            <a:ext cx="10168128" cy="1179576"/>
          </a:xfrm>
        </p:spPr>
        <p:txBody>
          <a:bodyPr>
            <a:normAutofit/>
          </a:bodyPr>
          <a:lstStyle/>
          <a:p>
            <a:r>
              <a:rPr lang="en-US" dirty="0">
                <a:solidFill>
                  <a:schemeClr val="accent1"/>
                </a:solidFill>
                <a:latin typeface="Times New Roman" panose="02020603050405020304" pitchFamily="18" charset="0"/>
                <a:cs typeface="Times New Roman" panose="02020603050405020304" pitchFamily="18" charset="0"/>
              </a:rPr>
              <a:t>Introduction</a:t>
            </a:r>
          </a:p>
        </p:txBody>
      </p:sp>
      <p:sp>
        <p:nvSpPr>
          <p:cNvPr id="195" name="Rectangle 194">
            <a:extLst>
              <a:ext uri="{FF2B5EF4-FFF2-40B4-BE49-F238E27FC236}">
                <a16:creationId xmlns:a16="http://schemas.microsoft.com/office/drawing/2014/main" id="{768EB4DD-3704-43AD-92B3-C4E0C6EA92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70799"/>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30" name="Picture 6" descr="CSU East Bay Online Degree Programs">
            <a:extLst>
              <a:ext uri="{FF2B5EF4-FFF2-40B4-BE49-F238E27FC236}">
                <a16:creationId xmlns:a16="http://schemas.microsoft.com/office/drawing/2014/main" id="{932CA71D-9763-7947-B8FE-B1DB4FF0D78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2150" r="6508" b="1"/>
          <a:stretch/>
        </p:blipFill>
        <p:spPr bwMode="auto">
          <a:xfrm>
            <a:off x="908305" y="2478024"/>
            <a:ext cx="4645216" cy="3694176"/>
          </a:xfrm>
          <a:prstGeom prst="rect">
            <a:avLst/>
          </a:prstGeom>
          <a:noFill/>
          <a:extLst>
            <a:ext uri="{909E8E84-426E-40DD-AFC4-6F175D3DCCD1}">
              <a14:hiddenFill xmlns:a14="http://schemas.microsoft.com/office/drawing/2010/main">
                <a:solidFill>
                  <a:srgbClr val="FFFFFF"/>
                </a:solidFill>
              </a14:hiddenFill>
            </a:ext>
          </a:extLst>
        </p:spPr>
      </p:pic>
      <p:sp>
        <p:nvSpPr>
          <p:cNvPr id="31" name="Content Placeholder 2">
            <a:extLst>
              <a:ext uri="{FF2B5EF4-FFF2-40B4-BE49-F238E27FC236}">
                <a16:creationId xmlns:a16="http://schemas.microsoft.com/office/drawing/2014/main" id="{B8B6B0E0-F1CF-724E-854C-17C596C4C4A7}"/>
              </a:ext>
            </a:extLst>
          </p:cNvPr>
          <p:cNvSpPr>
            <a:spLocks noGrp="1"/>
          </p:cNvSpPr>
          <p:nvPr>
            <p:ph idx="1"/>
          </p:nvPr>
        </p:nvSpPr>
        <p:spPr>
          <a:xfrm>
            <a:off x="6005384" y="2368047"/>
            <a:ext cx="5278311" cy="3694177"/>
          </a:xfrm>
        </p:spPr>
        <p:txBody>
          <a:bodyPr anchor="ctr">
            <a:normAutofit lnSpcReduction="10000"/>
          </a:bodyPr>
          <a:lstStyle/>
          <a:p>
            <a:pPr marL="0" indent="0">
              <a:lnSpc>
                <a:spcPct val="100000"/>
              </a:lnSpc>
              <a:buNone/>
            </a:pPr>
            <a:r>
              <a:rPr lang="en-US" sz="1200" b="1" dirty="0">
                <a:latin typeface="Times New Roman" panose="02020603050405020304" pitchFamily="18" charset="0"/>
                <a:cs typeface="Times New Roman" panose="02020603050405020304" pitchFamily="18" charset="0"/>
              </a:rPr>
              <a:t>What do you understand seeing this picture??</a:t>
            </a:r>
          </a:p>
          <a:p>
            <a:pPr marL="0" indent="0">
              <a:lnSpc>
                <a:spcPct val="100000"/>
              </a:lnSpc>
              <a:buNone/>
            </a:pPr>
            <a:r>
              <a:rPr lang="en-US" sz="1200" dirty="0">
                <a:latin typeface="Times New Roman" panose="02020603050405020304" pitchFamily="18" charset="0"/>
                <a:cs typeface="Times New Roman" panose="02020603050405020304" pitchFamily="18" charset="0"/>
              </a:rPr>
              <a:t>California sate university name board or California state university east bay sign board on small plants with flowers  or name board with trees and plants etc..</a:t>
            </a:r>
          </a:p>
          <a:p>
            <a:pPr marL="0" indent="0">
              <a:lnSpc>
                <a:spcPct val="100000"/>
              </a:lnSpc>
              <a:buNone/>
            </a:pPr>
            <a:r>
              <a:rPr lang="en-US" sz="1200" dirty="0">
                <a:latin typeface="Times New Roman" panose="02020603050405020304" pitchFamily="18" charset="0"/>
                <a:cs typeface="Times New Roman" panose="02020603050405020304" pitchFamily="18" charset="0"/>
              </a:rPr>
              <a:t>All are related!!</a:t>
            </a:r>
          </a:p>
          <a:p>
            <a:pPr marL="0" indent="0">
              <a:lnSpc>
                <a:spcPct val="100000"/>
              </a:lnSpc>
              <a:buNone/>
            </a:pPr>
            <a:r>
              <a:rPr lang="en-US" sz="1200" b="1" dirty="0">
                <a:latin typeface="Times New Roman" panose="02020603050405020304" pitchFamily="18" charset="0"/>
                <a:cs typeface="Times New Roman" panose="02020603050405020304" pitchFamily="18" charset="0"/>
              </a:rPr>
              <a:t>Now can a computer understand this? Can computer take the image as input and gives caption as output?</a:t>
            </a:r>
          </a:p>
          <a:p>
            <a:pPr marL="0" indent="0">
              <a:lnSpc>
                <a:spcPct val="100000"/>
              </a:lnSpc>
              <a:spcBef>
                <a:spcPts val="400"/>
              </a:spcBef>
              <a:buNone/>
            </a:pPr>
            <a:r>
              <a:rPr lang="en-US" sz="1200" dirty="0">
                <a:latin typeface="Times New Roman" panose="02020603050405020304" pitchFamily="18" charset="0"/>
                <a:cs typeface="Times New Roman" panose="02020603050405020304" pitchFamily="18" charset="0"/>
              </a:rPr>
              <a:t>Yes, it can be done using Deep learning models and AI.</a:t>
            </a:r>
          </a:p>
          <a:p>
            <a:pPr marL="0" indent="0">
              <a:lnSpc>
                <a:spcPct val="100000"/>
              </a:lnSpc>
              <a:spcBef>
                <a:spcPts val="400"/>
              </a:spcBef>
              <a:buNone/>
            </a:pPr>
            <a:endParaRPr lang="en-US" sz="1200" dirty="0">
              <a:latin typeface="Times New Roman" panose="02020603050405020304" pitchFamily="18" charset="0"/>
              <a:cs typeface="Times New Roman" panose="02020603050405020304" pitchFamily="18" charset="0"/>
            </a:endParaRPr>
          </a:p>
          <a:p>
            <a:pPr marL="0" indent="0">
              <a:lnSpc>
                <a:spcPct val="100000"/>
              </a:lnSpc>
              <a:buNone/>
            </a:pPr>
            <a:r>
              <a:rPr lang="en-US" sz="1200" b="1" dirty="0">
                <a:latin typeface="Times New Roman" panose="02020603050405020304" pitchFamily="18" charset="0"/>
                <a:cs typeface="Times New Roman" panose="02020603050405020304" pitchFamily="18" charset="0"/>
              </a:rPr>
              <a:t>How important is this problem in real life scenarios?</a:t>
            </a:r>
          </a:p>
          <a:p>
            <a:pPr marL="0" indent="0">
              <a:buNone/>
            </a:pPr>
            <a:r>
              <a:rPr lang="en-US" sz="1200" u="sng" dirty="0">
                <a:latin typeface="Times New Roman" panose="02020603050405020304" pitchFamily="18" charset="0"/>
                <a:cs typeface="Times New Roman" panose="02020603050405020304" pitchFamily="18" charset="0"/>
              </a:rPr>
              <a:t>Aid to the blind </a:t>
            </a:r>
            <a:r>
              <a:rPr lang="en-US" sz="1200" dirty="0">
                <a:latin typeface="Times New Roman" panose="02020603050405020304" pitchFamily="18" charset="0"/>
                <a:cs typeface="Times New Roman" panose="02020603050405020304" pitchFamily="18" charset="0"/>
              </a:rPr>
              <a:t>— We can create a product for the blind which will guide them travelling on the roads without the support of anyone else. We can do this by first converting the scene into text and then the text to voice.</a:t>
            </a:r>
          </a:p>
          <a:p>
            <a:pPr marL="0" indent="0">
              <a:buNone/>
            </a:pPr>
            <a:r>
              <a:rPr lang="en-US" sz="1200" u="sng" dirty="0">
                <a:latin typeface="Times New Roman" panose="02020603050405020304" pitchFamily="18" charset="0"/>
                <a:cs typeface="Times New Roman" panose="02020603050405020304" pitchFamily="18" charset="0"/>
              </a:rPr>
              <a:t>Image Captioning </a:t>
            </a:r>
            <a:r>
              <a:rPr lang="en-US" sz="1200" dirty="0">
                <a:latin typeface="Times New Roman" panose="02020603050405020304" pitchFamily="18" charset="0"/>
                <a:cs typeface="Times New Roman" panose="02020603050405020304" pitchFamily="18" charset="0"/>
              </a:rPr>
              <a:t>-  It can help, make Google Image Search as good as Google Search, as then every image could be first converted into a caption and then search can be performed based on the caption.</a:t>
            </a:r>
          </a:p>
        </p:txBody>
      </p:sp>
    </p:spTree>
    <p:extLst>
      <p:ext uri="{BB962C8B-B14F-4D97-AF65-F5344CB8AC3E}">
        <p14:creationId xmlns:p14="http://schemas.microsoft.com/office/powerpoint/2010/main" val="38208314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1" name="Rectangle 40">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43" name="Rectangle 42">
            <a:extLst>
              <a:ext uri="{FF2B5EF4-FFF2-40B4-BE49-F238E27FC236}">
                <a16:creationId xmlns:a16="http://schemas.microsoft.com/office/drawing/2014/main" id="{55666830-9A19-4E01-8505-D6C7F9AC56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64597D74-EF93-4243-8111-992C6BBC2FE6}"/>
              </a:ext>
            </a:extLst>
          </p:cNvPr>
          <p:cNvPicPr>
            <a:picLocks noChangeAspect="1"/>
          </p:cNvPicPr>
          <p:nvPr/>
        </p:nvPicPr>
        <p:blipFill rotWithShape="1">
          <a:blip r:embed="rId2"/>
          <a:srcRect r="21337" b="-1"/>
          <a:stretch/>
        </p:blipFill>
        <p:spPr>
          <a:xfrm>
            <a:off x="4110127" y="10"/>
            <a:ext cx="8081873" cy="6857990"/>
          </a:xfrm>
          <a:custGeom>
            <a:avLst/>
            <a:gdLst/>
            <a:ahLst/>
            <a:cxnLst/>
            <a:rect l="l" t="t" r="r" b="b"/>
            <a:pathLst>
              <a:path w="8081873" h="6858000">
                <a:moveTo>
                  <a:pt x="0" y="0"/>
                </a:moveTo>
                <a:lnTo>
                  <a:pt x="8081873" y="0"/>
                </a:lnTo>
                <a:lnTo>
                  <a:pt x="8081873" y="6858000"/>
                </a:lnTo>
                <a:lnTo>
                  <a:pt x="0" y="6858000"/>
                </a:lnTo>
                <a:lnTo>
                  <a:pt x="68897" y="6734633"/>
                </a:lnTo>
                <a:cubicBezTo>
                  <a:pt x="558802" y="5812845"/>
                  <a:pt x="848920" y="4668597"/>
                  <a:pt x="848920" y="3429000"/>
                </a:cubicBezTo>
                <a:cubicBezTo>
                  <a:pt x="848920" y="2189404"/>
                  <a:pt x="558802" y="1045156"/>
                  <a:pt x="68897" y="123368"/>
                </a:cubicBezTo>
                <a:close/>
              </a:path>
            </a:pathLst>
          </a:custGeom>
        </p:spPr>
      </p:pic>
      <p:sp useBgFill="1">
        <p:nvSpPr>
          <p:cNvPr id="45" name="Freeform: Shape 44">
            <a:extLst>
              <a:ext uri="{FF2B5EF4-FFF2-40B4-BE49-F238E27FC236}">
                <a16:creationId xmlns:a16="http://schemas.microsoft.com/office/drawing/2014/main" id="{AE9FC877-7FB6-4D22-9988-35420644E2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47" name="Freeform: Shape 46">
            <a:extLst>
              <a:ext uri="{FF2B5EF4-FFF2-40B4-BE49-F238E27FC236}">
                <a16:creationId xmlns:a16="http://schemas.microsoft.com/office/drawing/2014/main" id="{E41809D1-F12E-46BB-B804-5F209D325E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7C55A9E-053E-884E-BFD9-80DE6584C07D}"/>
              </a:ext>
            </a:extLst>
          </p:cNvPr>
          <p:cNvSpPr>
            <a:spLocks noGrp="1"/>
          </p:cNvSpPr>
          <p:nvPr>
            <p:ph type="title"/>
          </p:nvPr>
        </p:nvSpPr>
        <p:spPr>
          <a:xfrm>
            <a:off x="477981" y="1122363"/>
            <a:ext cx="4023360" cy="3204134"/>
          </a:xfrm>
        </p:spPr>
        <p:txBody>
          <a:bodyPr vert="horz" lIns="91440" tIns="45720" rIns="91440" bIns="45720" rtlCol="0" anchor="b">
            <a:normAutofit fontScale="90000"/>
          </a:bodyPr>
          <a:lstStyle/>
          <a:p>
            <a:r>
              <a:rPr lang="en-US" sz="3100" dirty="0"/>
              <a:t>The main objective of this project is to generate the captions by just taking the image as an input and producing relative captions.</a:t>
            </a:r>
          </a:p>
        </p:txBody>
      </p:sp>
      <p:sp>
        <p:nvSpPr>
          <p:cNvPr id="49" name="Rectangle 48">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 name="Rectangle 50">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582975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5" name="Rectangle 88">
            <a:extLst>
              <a:ext uri="{FF2B5EF4-FFF2-40B4-BE49-F238E27FC236}">
                <a16:creationId xmlns:a16="http://schemas.microsoft.com/office/drawing/2014/main" id="{8108D317-7CBD-4897-BD1F-959436D2A3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5215D30-059A-3948-9A12-F88AC883D51B}"/>
              </a:ext>
            </a:extLst>
          </p:cNvPr>
          <p:cNvSpPr>
            <a:spLocks noGrp="1"/>
          </p:cNvSpPr>
          <p:nvPr>
            <p:ph type="title"/>
          </p:nvPr>
        </p:nvSpPr>
        <p:spPr>
          <a:xfrm>
            <a:off x="7255564" y="834888"/>
            <a:ext cx="4314645" cy="1268958"/>
          </a:xfrm>
        </p:spPr>
        <p:txBody>
          <a:bodyPr anchor="b">
            <a:normAutofit/>
          </a:bodyPr>
          <a:lstStyle/>
          <a:p>
            <a:r>
              <a:rPr lang="en-US" sz="3200" dirty="0"/>
              <a:t>Data Collection</a:t>
            </a:r>
          </a:p>
        </p:txBody>
      </p:sp>
      <p:pic>
        <p:nvPicPr>
          <p:cNvPr id="19" name="Picture 18" descr="CPU with binary numbers and blueprint">
            <a:extLst>
              <a:ext uri="{FF2B5EF4-FFF2-40B4-BE49-F238E27FC236}">
                <a16:creationId xmlns:a16="http://schemas.microsoft.com/office/drawing/2014/main" id="{BC2DBC47-9772-7F49-98C3-F535E042376C}"/>
              </a:ext>
            </a:extLst>
          </p:cNvPr>
          <p:cNvPicPr>
            <a:picLocks noChangeAspect="1"/>
          </p:cNvPicPr>
          <p:nvPr/>
        </p:nvPicPr>
        <p:blipFill rotWithShape="1">
          <a:blip r:embed="rId2"/>
          <a:srcRect l="25100" r="19803"/>
          <a:stretch/>
        </p:blipFill>
        <p:spPr>
          <a:xfrm>
            <a:off x="20" y="10"/>
            <a:ext cx="6229330" cy="6857990"/>
          </a:xfrm>
          <a:custGeom>
            <a:avLst/>
            <a:gdLst/>
            <a:ahLst/>
            <a:cxnLst/>
            <a:rect l="l" t="t" r="r" b="b"/>
            <a:pathLst>
              <a:path w="6717456" h="6858000">
                <a:moveTo>
                  <a:pt x="0" y="0"/>
                </a:moveTo>
                <a:lnTo>
                  <a:pt x="6149468" y="0"/>
                </a:lnTo>
                <a:lnTo>
                  <a:pt x="6202448" y="162605"/>
                </a:lnTo>
                <a:cubicBezTo>
                  <a:pt x="6535625" y="1263763"/>
                  <a:pt x="6717456" y="2453207"/>
                  <a:pt x="6717456" y="3694043"/>
                </a:cubicBezTo>
                <a:cubicBezTo>
                  <a:pt x="6717456" y="4757617"/>
                  <a:pt x="6583866" y="5783433"/>
                  <a:pt x="6335883" y="6748259"/>
                </a:cubicBezTo>
                <a:lnTo>
                  <a:pt x="6305198" y="6858000"/>
                </a:lnTo>
                <a:lnTo>
                  <a:pt x="0" y="6858000"/>
                </a:lnTo>
                <a:close/>
              </a:path>
            </a:pathLst>
          </a:custGeom>
          <a:effectLst>
            <a:outerShdw blurRad="50800" dist="38100" algn="l" rotWithShape="0">
              <a:schemeClr val="bg1">
                <a:lumMod val="85000"/>
                <a:alpha val="30000"/>
              </a:schemeClr>
            </a:outerShdw>
          </a:effectLst>
        </p:spPr>
      </p:pic>
      <p:sp>
        <p:nvSpPr>
          <p:cNvPr id="96" name="Rectangle 90">
            <a:extLst>
              <a:ext uri="{FF2B5EF4-FFF2-40B4-BE49-F238E27FC236}">
                <a16:creationId xmlns:a16="http://schemas.microsoft.com/office/drawing/2014/main" id="{D6297641-8B9F-4767-9606-8A11313227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89864" y="387939"/>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7" name="Rectangle 92">
            <a:extLst>
              <a:ext uri="{FF2B5EF4-FFF2-40B4-BE49-F238E27FC236}">
                <a16:creationId xmlns:a16="http://schemas.microsoft.com/office/drawing/2014/main" id="{D8F3CA65-EA00-46B4-9616-39E6853F7B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31572" y="2240371"/>
            <a:ext cx="420624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Content Placeholder 2">
            <a:extLst>
              <a:ext uri="{FF2B5EF4-FFF2-40B4-BE49-F238E27FC236}">
                <a16:creationId xmlns:a16="http://schemas.microsoft.com/office/drawing/2014/main" id="{919EC37D-15A3-F84C-A9C0-0455E961E52D}"/>
              </a:ext>
            </a:extLst>
          </p:cNvPr>
          <p:cNvSpPr>
            <a:spLocks noGrp="1"/>
          </p:cNvSpPr>
          <p:nvPr>
            <p:ph idx="1"/>
          </p:nvPr>
        </p:nvSpPr>
        <p:spPr>
          <a:xfrm>
            <a:off x="6986510" y="2382130"/>
            <a:ext cx="4852752" cy="4617629"/>
          </a:xfrm>
        </p:spPr>
        <p:txBody>
          <a:bodyPr anchor="t">
            <a:normAutofit/>
          </a:bodyPr>
          <a:lstStyle/>
          <a:p>
            <a:pPr>
              <a:lnSpc>
                <a:spcPct val="100000"/>
              </a:lnSpc>
            </a:pPr>
            <a:r>
              <a:rPr lang="en-US" sz="1400" dirty="0">
                <a:latin typeface="Times New Roman" panose="02020603050405020304" pitchFamily="18" charset="0"/>
                <a:cs typeface="Times New Roman" panose="02020603050405020304" pitchFamily="18" charset="0"/>
              </a:rPr>
              <a:t>There are many open-source datasets available for this problem, like Flickr 8k (containing8k images), Flickr 30k (containing 30k images), MS COCO (containing 180k images), etc.</a:t>
            </a:r>
          </a:p>
          <a:p>
            <a:pPr>
              <a:lnSpc>
                <a:spcPct val="100000"/>
              </a:lnSpc>
            </a:pPr>
            <a:r>
              <a:rPr lang="en-US" sz="1400" dirty="0">
                <a:latin typeface="Times New Roman" panose="02020603050405020304" pitchFamily="18" charset="0"/>
                <a:cs typeface="Times New Roman" panose="02020603050405020304" pitchFamily="18" charset="0"/>
              </a:rPr>
              <a:t>But for the purpose of this project, we have used the Flickr 8k dataset provided by the University of Illinois at Urbana-Champaign.</a:t>
            </a:r>
          </a:p>
          <a:p>
            <a:pPr>
              <a:lnSpc>
                <a:spcPct val="100000"/>
              </a:lnSpc>
            </a:pPr>
            <a:r>
              <a:rPr lang="en-US" sz="1400" dirty="0">
                <a:latin typeface="Times New Roman" panose="02020603050405020304" pitchFamily="18" charset="0"/>
                <a:cs typeface="Times New Roman" panose="02020603050405020304" pitchFamily="18" charset="0"/>
              </a:rPr>
              <a:t>This dataset contains 8000 images each with 5 captions</a:t>
            </a:r>
          </a:p>
          <a:p>
            <a:pPr>
              <a:lnSpc>
                <a:spcPct val="100000"/>
              </a:lnSpc>
            </a:pPr>
            <a:r>
              <a:rPr lang="en-US" sz="1400" dirty="0">
                <a:latin typeface="Times New Roman" panose="02020603050405020304" pitchFamily="18" charset="0"/>
                <a:cs typeface="Times New Roman" panose="02020603050405020304" pitchFamily="18" charset="0"/>
              </a:rPr>
              <a:t>These images are bifurcated as follows:</a:t>
            </a:r>
          </a:p>
          <a:p>
            <a:pPr lvl="1">
              <a:lnSpc>
                <a:spcPct val="100000"/>
              </a:lnSpc>
              <a:buFont typeface="Wingdings" pitchFamily="2" charset="2"/>
              <a:buChar char="§"/>
            </a:pPr>
            <a:r>
              <a:rPr lang="en-US" sz="1400" dirty="0">
                <a:latin typeface="Times New Roman" panose="02020603050405020304" pitchFamily="18" charset="0"/>
                <a:cs typeface="Times New Roman" panose="02020603050405020304" pitchFamily="18" charset="0"/>
              </a:rPr>
              <a:t>Training Set — 6000 images</a:t>
            </a:r>
          </a:p>
          <a:p>
            <a:pPr lvl="1">
              <a:lnSpc>
                <a:spcPct val="100000"/>
              </a:lnSpc>
              <a:buFont typeface="Wingdings" pitchFamily="2" charset="2"/>
              <a:buChar char="§"/>
            </a:pPr>
            <a:r>
              <a:rPr lang="en-US" sz="1400" dirty="0">
                <a:latin typeface="Times New Roman" panose="02020603050405020304" pitchFamily="18" charset="0"/>
                <a:cs typeface="Times New Roman" panose="02020603050405020304" pitchFamily="18" charset="0"/>
              </a:rPr>
              <a:t>Validation Set — 1000 images</a:t>
            </a:r>
          </a:p>
          <a:p>
            <a:pPr lvl="1">
              <a:lnSpc>
                <a:spcPct val="100000"/>
              </a:lnSpc>
              <a:buFont typeface="Wingdings" pitchFamily="2" charset="2"/>
              <a:buChar char="§"/>
            </a:pPr>
            <a:r>
              <a:rPr lang="en-US" sz="1400" dirty="0">
                <a:latin typeface="Times New Roman" panose="02020603050405020304" pitchFamily="18" charset="0"/>
                <a:cs typeface="Times New Roman" panose="02020603050405020304" pitchFamily="18" charset="0"/>
              </a:rPr>
              <a:t>Test Set — 1000 images</a:t>
            </a:r>
          </a:p>
        </p:txBody>
      </p:sp>
    </p:spTree>
    <p:extLst>
      <p:ext uri="{BB962C8B-B14F-4D97-AF65-F5344CB8AC3E}">
        <p14:creationId xmlns:p14="http://schemas.microsoft.com/office/powerpoint/2010/main" val="6363363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8FC9BE17-9A7B-462D-AE50-3D87773873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Close-up of stacked books">
            <a:extLst>
              <a:ext uri="{FF2B5EF4-FFF2-40B4-BE49-F238E27FC236}">
                <a16:creationId xmlns:a16="http://schemas.microsoft.com/office/drawing/2014/main" id="{DD5D7E62-F56A-7A40-8325-330005A99163}"/>
              </a:ext>
            </a:extLst>
          </p:cNvPr>
          <p:cNvPicPr>
            <a:picLocks noChangeAspect="1"/>
          </p:cNvPicPr>
          <p:nvPr/>
        </p:nvPicPr>
        <p:blipFill rotWithShape="1">
          <a:blip r:embed="rId2"/>
          <a:srcRect l="28900"/>
          <a:stretch/>
        </p:blipFill>
        <p:spPr>
          <a:xfrm>
            <a:off x="4700588" y="10"/>
            <a:ext cx="7491412" cy="6857990"/>
          </a:xfrm>
          <a:prstGeom prst="rect">
            <a:avLst/>
          </a:prstGeom>
        </p:spPr>
      </p:pic>
      <p:sp>
        <p:nvSpPr>
          <p:cNvPr id="22" name="Rectangle 21">
            <a:extLst>
              <a:ext uri="{FF2B5EF4-FFF2-40B4-BE49-F238E27FC236}">
                <a16:creationId xmlns:a16="http://schemas.microsoft.com/office/drawing/2014/main" id="{3EBE8569-6AEC-4B8C-8D53-2DE337CDBA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1DB8159-B071-EF4E-AB81-8DB99F4C0F68}"/>
              </a:ext>
            </a:extLst>
          </p:cNvPr>
          <p:cNvSpPr>
            <a:spLocks noGrp="1"/>
          </p:cNvSpPr>
          <p:nvPr>
            <p:ph type="title"/>
          </p:nvPr>
        </p:nvSpPr>
        <p:spPr>
          <a:xfrm>
            <a:off x="546119" y="573660"/>
            <a:ext cx="3438144" cy="1124712"/>
          </a:xfrm>
        </p:spPr>
        <p:txBody>
          <a:bodyPr anchor="b">
            <a:normAutofit/>
          </a:bodyPr>
          <a:lstStyle/>
          <a:p>
            <a:r>
              <a:rPr lang="en-US" sz="2800" dirty="0">
                <a:latin typeface="Times New Roman" panose="02020603050405020304" pitchFamily="18" charset="0"/>
                <a:cs typeface="Times New Roman" panose="02020603050405020304" pitchFamily="18" charset="0"/>
              </a:rPr>
              <a:t>Concepts Used</a:t>
            </a:r>
          </a:p>
        </p:txBody>
      </p:sp>
      <p:sp>
        <p:nvSpPr>
          <p:cNvPr id="24" name="Rectangle 23">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Rectangle 25">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9144"/>
          </a:xfrm>
          <a:prstGeom prst="rect">
            <a:avLst/>
          </a:prstGeom>
          <a:solidFill>
            <a:schemeClr val="tx2">
              <a:lumMod val="25000"/>
              <a:lumOff val="75000"/>
            </a:schemeClr>
          </a:solidFill>
          <a:ln w="3175">
            <a:solidFill>
              <a:schemeClr val="tx2">
                <a:lumMod val="25000"/>
                <a:lumOff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5" name="Content Placeholder 2">
            <a:extLst>
              <a:ext uri="{FF2B5EF4-FFF2-40B4-BE49-F238E27FC236}">
                <a16:creationId xmlns:a16="http://schemas.microsoft.com/office/drawing/2014/main" id="{C979CC1F-A0E9-4A7C-B0D8-43A9A9717994}"/>
              </a:ext>
            </a:extLst>
          </p:cNvPr>
          <p:cNvGraphicFramePr>
            <a:graphicFrameLocks noGrp="1"/>
          </p:cNvGraphicFramePr>
          <p:nvPr>
            <p:ph idx="1"/>
            <p:extLst>
              <p:ext uri="{D42A27DB-BD31-4B8C-83A1-F6EECF244321}">
                <p14:modId xmlns:p14="http://schemas.microsoft.com/office/powerpoint/2010/main" val="3878147539"/>
              </p:ext>
            </p:extLst>
          </p:nvPr>
        </p:nvGraphicFramePr>
        <p:xfrm>
          <a:off x="371093" y="2077975"/>
          <a:ext cx="4929569" cy="45902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295068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9B6C94-F829-9F45-B544-4361D7C6D2AD}"/>
              </a:ext>
            </a:extLst>
          </p:cNvPr>
          <p:cNvSpPr>
            <a:spLocks noGrp="1"/>
          </p:cNvSpPr>
          <p:nvPr>
            <p:ph type="title"/>
          </p:nvPr>
        </p:nvSpPr>
        <p:spPr/>
        <p:txBody>
          <a:bodyPr>
            <a:normAutofit/>
          </a:bodyPr>
          <a:lstStyle/>
          <a:p>
            <a:r>
              <a:rPr lang="en-US" sz="5400" dirty="0">
                <a:latin typeface="Times New Roman" panose="02020603050405020304" pitchFamily="18" charset="0"/>
                <a:cs typeface="Times New Roman" panose="02020603050405020304" pitchFamily="18" charset="0"/>
              </a:rPr>
              <a:t>Approach</a:t>
            </a:r>
          </a:p>
        </p:txBody>
      </p:sp>
      <p:sp>
        <p:nvSpPr>
          <p:cNvPr id="7" name="Rounded Rectangle 6">
            <a:extLst>
              <a:ext uri="{FF2B5EF4-FFF2-40B4-BE49-F238E27FC236}">
                <a16:creationId xmlns:a16="http://schemas.microsoft.com/office/drawing/2014/main" id="{DBCD0EC4-9C53-3540-84CC-F418F6F5C743}"/>
              </a:ext>
            </a:extLst>
          </p:cNvPr>
          <p:cNvSpPr/>
          <p:nvPr/>
        </p:nvSpPr>
        <p:spPr>
          <a:xfrm>
            <a:off x="3809908" y="2416968"/>
            <a:ext cx="2100263" cy="1214438"/>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RNN</a:t>
            </a:r>
          </a:p>
          <a:p>
            <a:pPr algn="ctr"/>
            <a:r>
              <a:rPr lang="en-US" dirty="0"/>
              <a:t>(LSTM)</a:t>
            </a:r>
          </a:p>
        </p:txBody>
      </p:sp>
      <p:sp>
        <p:nvSpPr>
          <p:cNvPr id="9" name="Rounded Rectangle 8">
            <a:extLst>
              <a:ext uri="{FF2B5EF4-FFF2-40B4-BE49-F238E27FC236}">
                <a16:creationId xmlns:a16="http://schemas.microsoft.com/office/drawing/2014/main" id="{C974E672-8BA7-A74F-B97F-C5ECFC6B1449}"/>
              </a:ext>
            </a:extLst>
          </p:cNvPr>
          <p:cNvSpPr/>
          <p:nvPr/>
        </p:nvSpPr>
        <p:spPr>
          <a:xfrm>
            <a:off x="6653214" y="3890961"/>
            <a:ext cx="2100263" cy="1214438"/>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Feed Forward Net word</a:t>
            </a:r>
          </a:p>
          <a:p>
            <a:pPr algn="ctr"/>
            <a:r>
              <a:rPr lang="en-US" dirty="0"/>
              <a:t>Ending with a </a:t>
            </a:r>
            <a:r>
              <a:rPr lang="en-US" dirty="0" err="1"/>
              <a:t>softmax</a:t>
            </a:r>
            <a:endParaRPr lang="en-US" dirty="0"/>
          </a:p>
        </p:txBody>
      </p:sp>
      <p:cxnSp>
        <p:nvCxnSpPr>
          <p:cNvPr id="11" name="Straight Arrow Connector 10">
            <a:extLst>
              <a:ext uri="{FF2B5EF4-FFF2-40B4-BE49-F238E27FC236}">
                <a16:creationId xmlns:a16="http://schemas.microsoft.com/office/drawing/2014/main" id="{46424980-6C0B-824B-97FA-495FABACFF9C}"/>
              </a:ext>
            </a:extLst>
          </p:cNvPr>
          <p:cNvCxnSpPr>
            <a:cxnSpLocks/>
            <a:stCxn id="6" idx="6"/>
            <a:endCxn id="7" idx="1"/>
          </p:cNvCxnSpPr>
          <p:nvPr/>
        </p:nvCxnSpPr>
        <p:spPr>
          <a:xfrm>
            <a:off x="2574039" y="3007519"/>
            <a:ext cx="1235869" cy="16668"/>
          </a:xfrm>
          <a:prstGeom prst="straightConnector1">
            <a:avLst/>
          </a:prstGeom>
          <a:ln>
            <a:solidFill>
              <a:schemeClr val="accent1">
                <a:lumMod val="75000"/>
              </a:schemeClr>
            </a:solidFill>
            <a:tailEnd type="triangle"/>
          </a:ln>
        </p:spPr>
        <p:style>
          <a:lnRef idx="3">
            <a:schemeClr val="accent1"/>
          </a:lnRef>
          <a:fillRef idx="0">
            <a:schemeClr val="accent1"/>
          </a:fillRef>
          <a:effectRef idx="2">
            <a:schemeClr val="accent1"/>
          </a:effectRef>
          <a:fontRef idx="minor">
            <a:schemeClr val="tx1"/>
          </a:fontRef>
        </p:style>
      </p:cxnSp>
      <p:cxnSp>
        <p:nvCxnSpPr>
          <p:cNvPr id="13" name="Straight Arrow Connector 12">
            <a:extLst>
              <a:ext uri="{FF2B5EF4-FFF2-40B4-BE49-F238E27FC236}">
                <a16:creationId xmlns:a16="http://schemas.microsoft.com/office/drawing/2014/main" id="{C2482366-6347-E048-9B85-B02D0C467DF7}"/>
              </a:ext>
            </a:extLst>
          </p:cNvPr>
          <p:cNvCxnSpPr>
            <a:stCxn id="7" idx="3"/>
            <a:endCxn id="9" idx="1"/>
          </p:cNvCxnSpPr>
          <p:nvPr/>
        </p:nvCxnSpPr>
        <p:spPr>
          <a:xfrm>
            <a:off x="5910171" y="3024187"/>
            <a:ext cx="743043" cy="1473993"/>
          </a:xfrm>
          <a:prstGeom prst="straightConnector1">
            <a:avLst/>
          </a:prstGeom>
          <a:ln>
            <a:solidFill>
              <a:schemeClr val="accent1">
                <a:lumMod val="75000"/>
              </a:schemeClr>
            </a:solidFill>
            <a:tailEnd type="triangle"/>
          </a:ln>
        </p:spPr>
        <p:style>
          <a:lnRef idx="3">
            <a:schemeClr val="accent1"/>
          </a:lnRef>
          <a:fillRef idx="0">
            <a:schemeClr val="accent1"/>
          </a:fillRef>
          <a:effectRef idx="2">
            <a:schemeClr val="accent1"/>
          </a:effectRef>
          <a:fontRef idx="minor">
            <a:schemeClr val="tx1"/>
          </a:fontRef>
        </p:style>
      </p:cxnSp>
      <p:cxnSp>
        <p:nvCxnSpPr>
          <p:cNvPr id="15" name="Straight Arrow Connector 14">
            <a:extLst>
              <a:ext uri="{FF2B5EF4-FFF2-40B4-BE49-F238E27FC236}">
                <a16:creationId xmlns:a16="http://schemas.microsoft.com/office/drawing/2014/main" id="{8F12F89C-74E8-C44F-A8F3-9B0EDCE1A44A}"/>
              </a:ext>
            </a:extLst>
          </p:cNvPr>
          <p:cNvCxnSpPr>
            <a:cxnSpLocks/>
          </p:cNvCxnSpPr>
          <p:nvPr/>
        </p:nvCxnSpPr>
        <p:spPr>
          <a:xfrm flipV="1">
            <a:off x="4456509" y="4730068"/>
            <a:ext cx="2196705" cy="493775"/>
          </a:xfrm>
          <a:prstGeom prst="straightConnector1">
            <a:avLst/>
          </a:prstGeom>
          <a:ln>
            <a:solidFill>
              <a:schemeClr val="accent1">
                <a:lumMod val="75000"/>
              </a:schemeClr>
            </a:solidFill>
            <a:tailEnd type="triangle"/>
          </a:ln>
        </p:spPr>
        <p:style>
          <a:lnRef idx="3">
            <a:schemeClr val="accent1"/>
          </a:lnRef>
          <a:fillRef idx="0">
            <a:schemeClr val="accent1"/>
          </a:fillRef>
          <a:effectRef idx="2">
            <a:schemeClr val="accent1"/>
          </a:effectRef>
          <a:fontRef idx="minor">
            <a:schemeClr val="tx1"/>
          </a:fontRef>
        </p:style>
      </p:cxnSp>
      <p:sp>
        <p:nvSpPr>
          <p:cNvPr id="6" name="Oval 5">
            <a:extLst>
              <a:ext uri="{FF2B5EF4-FFF2-40B4-BE49-F238E27FC236}">
                <a16:creationId xmlns:a16="http://schemas.microsoft.com/office/drawing/2014/main" id="{9C82F89F-863F-AC48-880E-A74E6723983C}"/>
              </a:ext>
            </a:extLst>
          </p:cNvPr>
          <p:cNvSpPr/>
          <p:nvPr/>
        </p:nvSpPr>
        <p:spPr>
          <a:xfrm>
            <a:off x="473775" y="2376487"/>
            <a:ext cx="2100264" cy="1262063"/>
          </a:xfrm>
          <a:prstGeom prst="ellipse">
            <a:avLst/>
          </a:prstGeom>
          <a:gradFill>
            <a:gsLst>
              <a:gs pos="0">
                <a:schemeClr val="accent1">
                  <a:lumMod val="20000"/>
                  <a:lumOff val="80000"/>
                </a:schemeClr>
              </a:gs>
              <a:gs pos="45000">
                <a:schemeClr val="accent1">
                  <a:lumMod val="105000"/>
                  <a:satMod val="103000"/>
                  <a:tint val="73000"/>
                </a:schemeClr>
              </a:gs>
              <a:gs pos="100000">
                <a:schemeClr val="accent1">
                  <a:lumMod val="105000"/>
                  <a:satMod val="109000"/>
                  <a:tint val="81000"/>
                </a:schemeClr>
              </a:gs>
            </a:gsLst>
            <a:lin ang="5400000" scaled="0"/>
          </a:gradFill>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Partial Captions</a:t>
            </a:r>
          </a:p>
        </p:txBody>
      </p:sp>
      <p:sp>
        <p:nvSpPr>
          <p:cNvPr id="10" name="Cloud 9">
            <a:extLst>
              <a:ext uri="{FF2B5EF4-FFF2-40B4-BE49-F238E27FC236}">
                <a16:creationId xmlns:a16="http://schemas.microsoft.com/office/drawing/2014/main" id="{7C5C8B4A-14D6-3F4C-9B1A-F6C213699596}"/>
              </a:ext>
            </a:extLst>
          </p:cNvPr>
          <p:cNvSpPr/>
          <p:nvPr/>
        </p:nvSpPr>
        <p:spPr>
          <a:xfrm>
            <a:off x="8929688" y="4897277"/>
            <a:ext cx="3048000" cy="1703548"/>
          </a:xfrm>
          <a:prstGeom prst="cloud">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Predicted word , next in the sequence of partial caption</a:t>
            </a:r>
          </a:p>
        </p:txBody>
      </p:sp>
      <p:cxnSp>
        <p:nvCxnSpPr>
          <p:cNvPr id="25" name="Curved Connector 24">
            <a:extLst>
              <a:ext uri="{FF2B5EF4-FFF2-40B4-BE49-F238E27FC236}">
                <a16:creationId xmlns:a16="http://schemas.microsoft.com/office/drawing/2014/main" id="{98C33964-A8A7-2249-A140-F83EAC78F206}"/>
              </a:ext>
            </a:extLst>
          </p:cNvPr>
          <p:cNvCxnSpPr>
            <a:cxnSpLocks/>
            <a:stCxn id="9" idx="3"/>
            <a:endCxn id="10" idx="3"/>
          </p:cNvCxnSpPr>
          <p:nvPr/>
        </p:nvCxnSpPr>
        <p:spPr>
          <a:xfrm>
            <a:off x="8753477" y="4498180"/>
            <a:ext cx="1700211" cy="496499"/>
          </a:xfrm>
          <a:prstGeom prst="curvedConnector2">
            <a:avLst/>
          </a:prstGeom>
          <a:ln>
            <a:solidFill>
              <a:schemeClr val="accent1">
                <a:lumMod val="75000"/>
              </a:schemeClr>
            </a:solidFill>
            <a:tailEnd type="triangle"/>
          </a:ln>
        </p:spPr>
        <p:style>
          <a:lnRef idx="3">
            <a:schemeClr val="accent1"/>
          </a:lnRef>
          <a:fillRef idx="0">
            <a:schemeClr val="accent1"/>
          </a:fillRef>
          <a:effectRef idx="2">
            <a:schemeClr val="accent1"/>
          </a:effectRef>
          <a:fontRef idx="minor">
            <a:schemeClr val="tx1"/>
          </a:fontRef>
        </p:style>
      </p:cxnSp>
      <p:sp>
        <p:nvSpPr>
          <p:cNvPr id="26" name="Oval 25">
            <a:extLst>
              <a:ext uri="{FF2B5EF4-FFF2-40B4-BE49-F238E27FC236}">
                <a16:creationId xmlns:a16="http://schemas.microsoft.com/office/drawing/2014/main" id="{95CFCAD4-23D1-D940-8528-17A03B34412E}"/>
              </a:ext>
            </a:extLst>
          </p:cNvPr>
          <p:cNvSpPr/>
          <p:nvPr/>
        </p:nvSpPr>
        <p:spPr>
          <a:xfrm>
            <a:off x="1914525" y="4737212"/>
            <a:ext cx="2574131" cy="1177813"/>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Image Vector</a:t>
            </a:r>
          </a:p>
          <a:p>
            <a:pPr algn="ctr"/>
            <a:r>
              <a:rPr lang="en-US" dirty="0"/>
              <a:t>(Pre-processed)</a:t>
            </a:r>
          </a:p>
        </p:txBody>
      </p:sp>
      <p:pic>
        <p:nvPicPr>
          <p:cNvPr id="36" name="Graphic 35" descr="Lightbulb and gear outline">
            <a:extLst>
              <a:ext uri="{FF2B5EF4-FFF2-40B4-BE49-F238E27FC236}">
                <a16:creationId xmlns:a16="http://schemas.microsoft.com/office/drawing/2014/main" id="{72420F16-B0FB-3B43-B9D4-61F4307C9D1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586913" y="114300"/>
            <a:ext cx="2109785" cy="1846423"/>
          </a:xfrm>
          <a:prstGeom prst="rect">
            <a:avLst/>
          </a:prstGeom>
        </p:spPr>
      </p:pic>
      <p:pic>
        <p:nvPicPr>
          <p:cNvPr id="38" name="Graphic 37" descr="Lightbulb and pencil outline">
            <a:extLst>
              <a:ext uri="{FF2B5EF4-FFF2-40B4-BE49-F238E27FC236}">
                <a16:creationId xmlns:a16="http://schemas.microsoft.com/office/drawing/2014/main" id="{09E6E728-AC1C-F443-9957-F7AD5A195CC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929688" y="1137952"/>
            <a:ext cx="914400" cy="914400"/>
          </a:xfrm>
          <a:prstGeom prst="rect">
            <a:avLst/>
          </a:prstGeom>
        </p:spPr>
      </p:pic>
    </p:spTree>
    <p:extLst>
      <p:ext uri="{BB962C8B-B14F-4D97-AF65-F5344CB8AC3E}">
        <p14:creationId xmlns:p14="http://schemas.microsoft.com/office/powerpoint/2010/main" val="18856225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8FC9BE17-9A7B-462D-AE50-3D87773873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descr="Book open on a deck with a blackboard in the background">
            <a:extLst>
              <a:ext uri="{FF2B5EF4-FFF2-40B4-BE49-F238E27FC236}">
                <a16:creationId xmlns:a16="http://schemas.microsoft.com/office/drawing/2014/main" id="{FDB58EC0-8B8A-7546-8E30-D26F8236A65E}"/>
              </a:ext>
            </a:extLst>
          </p:cNvPr>
          <p:cNvPicPr>
            <a:picLocks noChangeAspect="1"/>
          </p:cNvPicPr>
          <p:nvPr/>
        </p:nvPicPr>
        <p:blipFill rotWithShape="1">
          <a:blip r:embed="rId2"/>
          <a:srcRect l="15628" r="-1" b="-1"/>
          <a:stretch/>
        </p:blipFill>
        <p:spPr>
          <a:xfrm>
            <a:off x="3523488" y="10"/>
            <a:ext cx="8668512" cy="6857990"/>
          </a:xfrm>
          <a:prstGeom prst="rect">
            <a:avLst/>
          </a:prstGeom>
        </p:spPr>
      </p:pic>
      <p:sp>
        <p:nvSpPr>
          <p:cNvPr id="21" name="Rectangle 20">
            <a:extLst>
              <a:ext uri="{FF2B5EF4-FFF2-40B4-BE49-F238E27FC236}">
                <a16:creationId xmlns:a16="http://schemas.microsoft.com/office/drawing/2014/main" id="{3EBE8569-6AEC-4B8C-8D53-2DE337CDBA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1C0DBBC-BC89-1644-815D-B7A808E15FC7}"/>
              </a:ext>
            </a:extLst>
          </p:cNvPr>
          <p:cNvSpPr>
            <a:spLocks noGrp="1"/>
          </p:cNvSpPr>
          <p:nvPr>
            <p:ph type="title"/>
          </p:nvPr>
        </p:nvSpPr>
        <p:spPr>
          <a:xfrm>
            <a:off x="371094" y="1161288"/>
            <a:ext cx="3438144" cy="1124712"/>
          </a:xfrm>
        </p:spPr>
        <p:txBody>
          <a:bodyPr anchor="b">
            <a:normAutofit/>
          </a:bodyPr>
          <a:lstStyle/>
          <a:p>
            <a:r>
              <a:rPr lang="en-US" sz="2800"/>
              <a:t>How to Model Image captioning</a:t>
            </a:r>
          </a:p>
        </p:txBody>
      </p:sp>
      <p:sp>
        <p:nvSpPr>
          <p:cNvPr id="23" name="Rectangle 22">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Rectangle 24">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9144"/>
          </a:xfrm>
          <a:prstGeom prst="rect">
            <a:avLst/>
          </a:prstGeom>
          <a:solidFill>
            <a:schemeClr val="tx2">
              <a:lumMod val="25000"/>
              <a:lumOff val="75000"/>
            </a:schemeClr>
          </a:solidFill>
          <a:ln w="3175">
            <a:solidFill>
              <a:schemeClr val="tx2">
                <a:lumMod val="25000"/>
                <a:lumOff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F069F5A8-D883-FB46-853C-29DF149CFD39}"/>
              </a:ext>
            </a:extLst>
          </p:cNvPr>
          <p:cNvSpPr>
            <a:spLocks noGrp="1"/>
          </p:cNvSpPr>
          <p:nvPr>
            <p:ph idx="1"/>
          </p:nvPr>
        </p:nvSpPr>
        <p:spPr>
          <a:xfrm>
            <a:off x="371093" y="2718054"/>
            <a:ext cx="5372481" cy="3459290"/>
          </a:xfrm>
        </p:spPr>
        <p:txBody>
          <a:bodyPr anchor="t">
            <a:normAutofit/>
          </a:bodyPr>
          <a:lstStyle/>
          <a:p>
            <a:pPr>
              <a:lnSpc>
                <a:spcPct val="100000"/>
              </a:lnSpc>
            </a:pPr>
            <a:r>
              <a:rPr lang="en-US" sz="1600" dirty="0">
                <a:latin typeface="Times New Roman" panose="02020603050405020304" pitchFamily="18" charset="0"/>
                <a:cs typeface="Times New Roman" panose="02020603050405020304" pitchFamily="18" charset="0"/>
              </a:rPr>
              <a:t>A captioning model relies on two main components, a CNN and an RNN. </a:t>
            </a:r>
          </a:p>
          <a:p>
            <a:pPr>
              <a:lnSpc>
                <a:spcPct val="100000"/>
              </a:lnSpc>
            </a:pPr>
            <a:r>
              <a:rPr lang="en-US" sz="1600" dirty="0">
                <a:latin typeface="Times New Roman" panose="02020603050405020304" pitchFamily="18" charset="0"/>
                <a:cs typeface="Times New Roman" panose="02020603050405020304" pitchFamily="18" charset="0"/>
              </a:rPr>
              <a:t>Captioning is all about merging the two to combine their most powerful attributes i.e., CNNs (Convolutional Neural Networks) preserving spatial information and recognize objects in images. RNNs (Recurrent Neural Networks) work well with any kind of sequential data, such as generating a sequence of words. </a:t>
            </a:r>
          </a:p>
          <a:p>
            <a:pPr>
              <a:lnSpc>
                <a:spcPct val="100000"/>
              </a:lnSpc>
            </a:pPr>
            <a:r>
              <a:rPr lang="en-US" sz="1600" dirty="0">
                <a:latin typeface="Times New Roman" panose="02020603050405020304" pitchFamily="18" charset="0"/>
                <a:cs typeface="Times New Roman" panose="02020603050405020304" pitchFamily="18" charset="0"/>
              </a:rPr>
              <a:t>So, by merging the two, we can get a model that can identify patterns from images, and then use that information to help generate a description of those images.</a:t>
            </a:r>
          </a:p>
        </p:txBody>
      </p:sp>
    </p:spTree>
    <p:extLst>
      <p:ext uri="{BB962C8B-B14F-4D97-AF65-F5344CB8AC3E}">
        <p14:creationId xmlns:p14="http://schemas.microsoft.com/office/powerpoint/2010/main" val="6575232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8FC9BE17-9A7B-462D-AE50-3D87773873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bstract network of node and mesh">
            <a:extLst>
              <a:ext uri="{FF2B5EF4-FFF2-40B4-BE49-F238E27FC236}">
                <a16:creationId xmlns:a16="http://schemas.microsoft.com/office/drawing/2014/main" id="{785FD925-3A95-D54A-BB5C-D608387F5652}"/>
              </a:ext>
            </a:extLst>
          </p:cNvPr>
          <p:cNvPicPr>
            <a:picLocks noChangeAspect="1"/>
          </p:cNvPicPr>
          <p:nvPr/>
        </p:nvPicPr>
        <p:blipFill rotWithShape="1">
          <a:blip r:embed="rId2"/>
          <a:srcRect l="188" r="5012"/>
          <a:stretch/>
        </p:blipFill>
        <p:spPr>
          <a:xfrm>
            <a:off x="3523488" y="10"/>
            <a:ext cx="8668512" cy="6857990"/>
          </a:xfrm>
          <a:prstGeom prst="rect">
            <a:avLst/>
          </a:prstGeom>
        </p:spPr>
      </p:pic>
      <p:sp>
        <p:nvSpPr>
          <p:cNvPr id="19" name="Rectangle 18">
            <a:extLst>
              <a:ext uri="{FF2B5EF4-FFF2-40B4-BE49-F238E27FC236}">
                <a16:creationId xmlns:a16="http://schemas.microsoft.com/office/drawing/2014/main" id="{3EBE8569-6AEC-4B8C-8D53-2DE337CDBA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0EDE238-5C12-F341-AFDB-465A21C7CA0D}"/>
              </a:ext>
            </a:extLst>
          </p:cNvPr>
          <p:cNvSpPr>
            <a:spLocks noGrp="1"/>
          </p:cNvSpPr>
          <p:nvPr>
            <p:ph type="title"/>
          </p:nvPr>
        </p:nvSpPr>
        <p:spPr>
          <a:xfrm>
            <a:off x="371094" y="1161288"/>
            <a:ext cx="3438144" cy="1124712"/>
          </a:xfrm>
        </p:spPr>
        <p:txBody>
          <a:bodyPr anchor="b">
            <a:normAutofit/>
          </a:bodyPr>
          <a:lstStyle/>
          <a:p>
            <a:r>
              <a:rPr lang="en-US" sz="2800"/>
              <a:t>CNN &amp; RNN</a:t>
            </a:r>
          </a:p>
        </p:txBody>
      </p:sp>
      <p:sp>
        <p:nvSpPr>
          <p:cNvPr id="21" name="Rectangle 20">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Rectangle 22">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9144"/>
          </a:xfrm>
          <a:prstGeom prst="rect">
            <a:avLst/>
          </a:prstGeom>
          <a:solidFill>
            <a:schemeClr val="tx2">
              <a:lumMod val="25000"/>
              <a:lumOff val="75000"/>
            </a:schemeClr>
          </a:solidFill>
          <a:ln w="3175">
            <a:solidFill>
              <a:schemeClr val="tx2">
                <a:lumMod val="25000"/>
                <a:lumOff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C5FB2A17-AF73-1C4A-A95F-D89C7E15C753}"/>
              </a:ext>
            </a:extLst>
          </p:cNvPr>
          <p:cNvSpPr>
            <a:spLocks noGrp="1"/>
          </p:cNvSpPr>
          <p:nvPr>
            <p:ph idx="1"/>
          </p:nvPr>
        </p:nvSpPr>
        <p:spPr>
          <a:xfrm>
            <a:off x="371094" y="2718054"/>
            <a:ext cx="7644194" cy="3207258"/>
          </a:xfrm>
        </p:spPr>
        <p:txBody>
          <a:bodyPr anchor="t">
            <a:normAutofit/>
          </a:bodyPr>
          <a:lstStyle/>
          <a:p>
            <a:r>
              <a:rPr lang="en-US" sz="1600" dirty="0">
                <a:latin typeface="Times New Roman" panose="02020603050405020304" pitchFamily="18" charset="0"/>
                <a:cs typeface="Times New Roman" panose="02020603050405020304" pitchFamily="18" charset="0"/>
              </a:rPr>
              <a:t>CNN : Convolutional Neural Network</a:t>
            </a:r>
          </a:p>
          <a:p>
            <a:pPr marL="0" indent="0">
              <a:lnSpc>
                <a:spcPct val="100000"/>
              </a:lnSpc>
              <a:buNone/>
            </a:pPr>
            <a:r>
              <a:rPr lang="en-US" sz="1600" dirty="0">
                <a:latin typeface="Times New Roman" panose="02020603050405020304" pitchFamily="18" charset="0"/>
                <a:cs typeface="Times New Roman" panose="02020603050405020304" pitchFamily="18" charset="0"/>
              </a:rPr>
              <a:t>These are designed to map image data to an output variable. They have proven so effective that they are the go-to method for any type of prediction problem involving image data as an input. </a:t>
            </a:r>
          </a:p>
          <a:p>
            <a:pPr>
              <a:lnSpc>
                <a:spcPct val="100000"/>
              </a:lnSpc>
            </a:pPr>
            <a:r>
              <a:rPr lang="en-US" sz="1600" dirty="0">
                <a:latin typeface="Times New Roman" panose="02020603050405020304" pitchFamily="18" charset="0"/>
                <a:cs typeface="Times New Roman" panose="02020603050405020304" pitchFamily="18" charset="0"/>
              </a:rPr>
              <a:t>RNN : Recurrent Neural Network</a:t>
            </a:r>
          </a:p>
          <a:p>
            <a:pPr marL="0" indent="0">
              <a:lnSpc>
                <a:spcPct val="100000"/>
              </a:lnSpc>
              <a:buNone/>
            </a:pPr>
            <a:r>
              <a:rPr lang="en-US" sz="1600" dirty="0">
                <a:latin typeface="Times New Roman" panose="02020603050405020304" pitchFamily="18" charset="0"/>
                <a:cs typeface="Times New Roman" panose="02020603050405020304" pitchFamily="18" charset="0"/>
              </a:rPr>
              <a:t>RNN and LSTMs have received the most success when working with sequences of words and paragraphs, generally called natural language processing. This includes both sequences of text and sequences of spoken language represented as a time series. </a:t>
            </a:r>
          </a:p>
        </p:txBody>
      </p:sp>
    </p:spTree>
    <p:extLst>
      <p:ext uri="{BB962C8B-B14F-4D97-AF65-F5344CB8AC3E}">
        <p14:creationId xmlns:p14="http://schemas.microsoft.com/office/powerpoint/2010/main" val="9849503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24">
            <a:extLst>
              <a:ext uri="{FF2B5EF4-FFF2-40B4-BE49-F238E27FC236}">
                <a16:creationId xmlns:a16="http://schemas.microsoft.com/office/drawing/2014/main" id="{8380AD67-C5CA-4918-B4BB-C359BB03EE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1A29DF-887F-ED42-84ED-0BA9B5300965}"/>
              </a:ext>
            </a:extLst>
          </p:cNvPr>
          <p:cNvSpPr>
            <a:spLocks noGrp="1"/>
          </p:cNvSpPr>
          <p:nvPr>
            <p:ph type="title"/>
          </p:nvPr>
        </p:nvSpPr>
        <p:spPr>
          <a:xfrm>
            <a:off x="5080216" y="1076324"/>
            <a:ext cx="6272784" cy="1535051"/>
          </a:xfrm>
        </p:spPr>
        <p:txBody>
          <a:bodyPr anchor="b">
            <a:normAutofit/>
          </a:bodyPr>
          <a:lstStyle/>
          <a:p>
            <a:r>
              <a:rPr lang="en-US" sz="5200">
                <a:latin typeface="Times New Roman" panose="02020603050405020304" pitchFamily="18" charset="0"/>
                <a:cs typeface="Times New Roman" panose="02020603050405020304" pitchFamily="18" charset="0"/>
              </a:rPr>
              <a:t>Data Pre-Processing</a:t>
            </a:r>
          </a:p>
        </p:txBody>
      </p:sp>
      <p:pic>
        <p:nvPicPr>
          <p:cNvPr id="7" name="Picture 6" descr="Abstract background of glass spheres connected">
            <a:extLst>
              <a:ext uri="{FF2B5EF4-FFF2-40B4-BE49-F238E27FC236}">
                <a16:creationId xmlns:a16="http://schemas.microsoft.com/office/drawing/2014/main" id="{12F326CE-699F-5049-AF43-ACCE1F8E2A69}"/>
              </a:ext>
            </a:extLst>
          </p:cNvPr>
          <p:cNvPicPr>
            <a:picLocks noChangeAspect="1"/>
          </p:cNvPicPr>
          <p:nvPr/>
        </p:nvPicPr>
        <p:blipFill rotWithShape="1">
          <a:blip r:embed="rId2"/>
          <a:srcRect l="44781" r="18266"/>
          <a:stretch/>
        </p:blipFill>
        <p:spPr>
          <a:xfrm>
            <a:off x="20" y="10"/>
            <a:ext cx="4505305" cy="6857990"/>
          </a:xfrm>
          <a:prstGeom prst="rect">
            <a:avLst/>
          </a:prstGeom>
        </p:spPr>
      </p:pic>
      <p:sp>
        <p:nvSpPr>
          <p:cNvPr id="34" name="Rectangle 26">
            <a:extLst>
              <a:ext uri="{FF2B5EF4-FFF2-40B4-BE49-F238E27FC236}">
                <a16:creationId xmlns:a16="http://schemas.microsoft.com/office/drawing/2014/main" id="{EABAD4DA-87BA-4F70-9EF0-45C6BCF17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17960" y="363389"/>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 name="Rectangle 28">
            <a:extLst>
              <a:ext uri="{FF2B5EF4-FFF2-40B4-BE49-F238E27FC236}">
                <a16:creationId xmlns:a16="http://schemas.microsoft.com/office/drawing/2014/main" id="{915128D9-2797-47FA-B6FE-EC24E6B843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99266" y="2935541"/>
            <a:ext cx="621792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A04EAB18-707D-9148-9E9B-7DDE7BF8D2C1}"/>
              </a:ext>
            </a:extLst>
          </p:cNvPr>
          <p:cNvSpPr>
            <a:spLocks noGrp="1"/>
          </p:cNvSpPr>
          <p:nvPr>
            <p:ph idx="1"/>
          </p:nvPr>
        </p:nvSpPr>
        <p:spPr>
          <a:xfrm>
            <a:off x="5080216" y="3049990"/>
            <a:ext cx="6272784" cy="3642846"/>
          </a:xfrm>
        </p:spPr>
        <p:txBody>
          <a:bodyPr>
            <a:normAutofit/>
          </a:bodyPr>
          <a:lstStyle/>
          <a:p>
            <a:pPr marL="0" indent="0">
              <a:lnSpc>
                <a:spcPct val="100000"/>
              </a:lnSpc>
              <a:buNone/>
            </a:pPr>
            <a:r>
              <a:rPr lang="en-US" sz="1600" b="1" dirty="0">
                <a:latin typeface="Times New Roman" panose="02020603050405020304" pitchFamily="18" charset="0"/>
                <a:cs typeface="Times New Roman" panose="02020603050405020304" pitchFamily="18" charset="0"/>
              </a:rPr>
              <a:t>Images:</a:t>
            </a:r>
            <a:endParaRPr lang="en-US" sz="1600" dirty="0">
              <a:latin typeface="Times New Roman" panose="02020603050405020304" pitchFamily="18" charset="0"/>
              <a:cs typeface="Times New Roman" panose="02020603050405020304" pitchFamily="18" charset="0"/>
            </a:endParaRPr>
          </a:p>
          <a:p>
            <a:pPr>
              <a:lnSpc>
                <a:spcPct val="100000"/>
              </a:lnSpc>
            </a:pPr>
            <a:r>
              <a:rPr lang="en-US" sz="1600" dirty="0">
                <a:latin typeface="Times New Roman" panose="02020603050405020304" pitchFamily="18" charset="0"/>
                <a:cs typeface="Times New Roman" panose="02020603050405020304" pitchFamily="18" charset="0"/>
              </a:rPr>
              <a:t>We need to convert every image into a fixed sized vector which can then be fed as input to the neural network.</a:t>
            </a:r>
          </a:p>
          <a:p>
            <a:pPr>
              <a:lnSpc>
                <a:spcPct val="100000"/>
              </a:lnSpc>
            </a:pPr>
            <a:r>
              <a:rPr lang="en-US" sz="1600" dirty="0">
                <a:latin typeface="Times New Roman" panose="02020603050405020304" pitchFamily="18" charset="0"/>
                <a:cs typeface="Times New Roman" panose="02020603050405020304" pitchFamily="18" charset="0"/>
              </a:rPr>
              <a:t>We opted for transfer learning using </a:t>
            </a:r>
            <a:r>
              <a:rPr lang="en-US" sz="1600" b="1" dirty="0">
                <a:latin typeface="Times New Roman" panose="02020603050405020304" pitchFamily="18" charset="0"/>
                <a:cs typeface="Times New Roman" panose="02020603050405020304" pitchFamily="18" charset="0"/>
              </a:rPr>
              <a:t>Restnet50 </a:t>
            </a:r>
          </a:p>
          <a:p>
            <a:pPr>
              <a:lnSpc>
                <a:spcPct val="100000"/>
              </a:lnSpc>
            </a:pPr>
            <a:r>
              <a:rPr lang="en-US" sz="1600" b="1" dirty="0">
                <a:latin typeface="Times New Roman" panose="02020603050405020304" pitchFamily="18" charset="0"/>
                <a:cs typeface="Times New Roman" panose="02020603050405020304" pitchFamily="18" charset="0"/>
              </a:rPr>
              <a:t>RestNet-50 </a:t>
            </a:r>
            <a:r>
              <a:rPr lang="en-US" sz="1600" dirty="0">
                <a:latin typeface="Times New Roman" panose="02020603050405020304" pitchFamily="18" charset="0"/>
                <a:cs typeface="Times New Roman" panose="02020603050405020304" pitchFamily="18" charset="0"/>
              </a:rPr>
              <a:t>is a convolutional neural network that is 50 layers deep. We can load a pretrained version of the network trained on more than a million images from the ImageNet database . The pretrained network can classify images into 1000 object categories, such as keyboard, mouse, pencil, and many animals. As a result, the network has learned rich feature representations for a wide range of images. The network has an image input size of 224-by-224.</a:t>
            </a:r>
          </a:p>
          <a:p>
            <a:pPr>
              <a:lnSpc>
                <a:spcPct val="100000"/>
              </a:lnSpc>
            </a:pPr>
            <a:endParaRPr lang="en-US" sz="1400" dirty="0"/>
          </a:p>
        </p:txBody>
      </p:sp>
    </p:spTree>
    <p:extLst>
      <p:ext uri="{BB962C8B-B14F-4D97-AF65-F5344CB8AC3E}">
        <p14:creationId xmlns:p14="http://schemas.microsoft.com/office/powerpoint/2010/main" val="1110539115"/>
      </p:ext>
    </p:extLst>
  </p:cSld>
  <p:clrMapOvr>
    <a:masterClrMapping/>
  </p:clrMapOvr>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AccentBoxVTI">
  <a:themeElements>
    <a:clrScheme name="AnalogousFromDarkSeedLeftStep">
      <a:dk1>
        <a:srgbClr val="000000"/>
      </a:dk1>
      <a:lt1>
        <a:srgbClr val="FFFFFF"/>
      </a:lt1>
      <a:dk2>
        <a:srgbClr val="161734"/>
      </a:dk2>
      <a:lt2>
        <a:srgbClr val="F0F3F2"/>
      </a:lt2>
      <a:accent1>
        <a:srgbClr val="C34D79"/>
      </a:accent1>
      <a:accent2>
        <a:srgbClr val="B13B98"/>
      </a:accent2>
      <a:accent3>
        <a:srgbClr val="AB4DC3"/>
      </a:accent3>
      <a:accent4>
        <a:srgbClr val="673BB1"/>
      </a:accent4>
      <a:accent5>
        <a:srgbClr val="4D51C3"/>
      </a:accent5>
      <a:accent6>
        <a:srgbClr val="3B71B1"/>
      </a:accent6>
      <a:hlink>
        <a:srgbClr val="6455C6"/>
      </a:hlink>
      <a:folHlink>
        <a:srgbClr val="7F7F7F"/>
      </a:folHlink>
    </a:clrScheme>
    <a:fontScheme name="Avenir">
      <a:majorFont>
        <a:latin typeface="Neue Haas Grotesk Text Pro"/>
        <a:ea typeface=""/>
        <a:cs typeface=""/>
      </a:majorFont>
      <a:minorFont>
        <a:latin typeface="Neue Haas Grotesk Tex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ccentBoxVTI" id="{9F778A78-DC9A-453A-A82D-A75CAD503E15}" vid="{EA961113-7CC4-4569-8A6A-7BC2C1E2F401}"/>
    </a:ext>
  </a:extLst>
</a:theme>
</file>

<file path=ppt/theme/theme2.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Override1.xml><?xml version="1.0" encoding="utf-8"?>
<a:themeOverride xmlns:a="http://schemas.openxmlformats.org/drawingml/2006/main">
  <a:clrScheme name="AnalogousFromDarkSeedLeftStep">
    <a:dk1>
      <a:srgbClr val="000000"/>
    </a:dk1>
    <a:lt1>
      <a:srgbClr val="FFFFFF"/>
    </a:lt1>
    <a:dk2>
      <a:srgbClr val="161734"/>
    </a:dk2>
    <a:lt2>
      <a:srgbClr val="F0F3F2"/>
    </a:lt2>
    <a:accent1>
      <a:srgbClr val="C34D79"/>
    </a:accent1>
    <a:accent2>
      <a:srgbClr val="B13B98"/>
    </a:accent2>
    <a:accent3>
      <a:srgbClr val="AB4DC3"/>
    </a:accent3>
    <a:accent4>
      <a:srgbClr val="673BB1"/>
    </a:accent4>
    <a:accent5>
      <a:srgbClr val="4D51C3"/>
    </a:accent5>
    <a:accent6>
      <a:srgbClr val="3B71B1"/>
    </a:accent6>
    <a:hlink>
      <a:srgbClr val="6455C6"/>
    </a:hlink>
    <a:folHlink>
      <a:srgbClr val="7F7F7F"/>
    </a:folHlink>
  </a:clrScheme>
</a:themeOverride>
</file>

<file path=docProps/app.xml><?xml version="1.0" encoding="utf-8"?>
<Properties xmlns="http://schemas.openxmlformats.org/officeDocument/2006/extended-properties" xmlns:vt="http://schemas.openxmlformats.org/officeDocument/2006/docPropsVTypes">
  <TotalTime>95</TotalTime>
  <Words>862</Words>
  <Application>Microsoft Macintosh PowerPoint</Application>
  <PresentationFormat>Widescreen</PresentationFormat>
  <Paragraphs>74</Paragraphs>
  <Slides>18</Slides>
  <Notes>0</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18</vt:i4>
      </vt:variant>
    </vt:vector>
  </HeadingPairs>
  <TitlesOfParts>
    <vt:vector size="27" baseType="lpstr">
      <vt:lpstr>Arial</vt:lpstr>
      <vt:lpstr>Calibri</vt:lpstr>
      <vt:lpstr>Garamond</vt:lpstr>
      <vt:lpstr>Neue Haas Grotesk Text Pro</vt:lpstr>
      <vt:lpstr>Times New Roman</vt:lpstr>
      <vt:lpstr>Tw Cen MT</vt:lpstr>
      <vt:lpstr>Wingdings</vt:lpstr>
      <vt:lpstr>AccentBoxVTI</vt:lpstr>
      <vt:lpstr>Circuit</vt:lpstr>
      <vt:lpstr>Image Captioning Using Deep Learning Techniques</vt:lpstr>
      <vt:lpstr>Introduction</vt:lpstr>
      <vt:lpstr>The main objective of this project is to generate the captions by just taking the image as an input and producing relative captions.</vt:lpstr>
      <vt:lpstr>Data Collection</vt:lpstr>
      <vt:lpstr>Concepts Used</vt:lpstr>
      <vt:lpstr>Approach</vt:lpstr>
      <vt:lpstr>How to Model Image captioning</vt:lpstr>
      <vt:lpstr>CNN &amp; RNN</vt:lpstr>
      <vt:lpstr>Data Pre-Processing</vt:lpstr>
      <vt:lpstr>Data Pre-Processing</vt:lpstr>
      <vt:lpstr>Model Explanation</vt:lpstr>
      <vt:lpstr>Model-1</vt:lpstr>
      <vt:lpstr>Model-2</vt:lpstr>
      <vt:lpstr>Output of the model developed</vt:lpstr>
      <vt:lpstr>PowerPoint Presentation</vt:lpstr>
      <vt:lpstr>PowerPoint Presentation</vt:lpstr>
      <vt:lpstr>CONCLUSION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Image Captioning Using Deep Learning Techniques</dc:title>
  <dc:creator>Sai Sruthi Bodapati</dc:creator>
  <cp:lastModifiedBy>Sai Sruthi Bodapati</cp:lastModifiedBy>
  <cp:revision>6</cp:revision>
  <dcterms:created xsi:type="dcterms:W3CDTF">2020-12-04T01:07:08Z</dcterms:created>
  <dcterms:modified xsi:type="dcterms:W3CDTF">2020-12-04T02:59:35Z</dcterms:modified>
</cp:coreProperties>
</file>